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2"/>
  </p:notesMasterIdLst>
  <p:sldIdLst>
    <p:sldId id="257" r:id="rId2"/>
    <p:sldId id="258" r:id="rId3"/>
    <p:sldId id="290" r:id="rId4"/>
    <p:sldId id="260" r:id="rId5"/>
    <p:sldId id="291" r:id="rId6"/>
    <p:sldId id="261" r:id="rId7"/>
    <p:sldId id="266" r:id="rId8"/>
    <p:sldId id="289" r:id="rId9"/>
    <p:sldId id="272" r:id="rId10"/>
    <p:sldId id="273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B200B823-1710-4EFF-9D5C-6CC6FC032983}">
          <p14:sldIdLst>
            <p14:sldId id="257"/>
            <p14:sldId id="258"/>
            <p14:sldId id="290"/>
            <p14:sldId id="260"/>
            <p14:sldId id="291"/>
            <p14:sldId id="261"/>
            <p14:sldId id="266"/>
            <p14:sldId id="289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FF"/>
    <a:srgbClr val="17A0FF"/>
    <a:srgbClr val="00A2B0"/>
    <a:srgbClr val="F4001B"/>
    <a:srgbClr val="005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9" autoAdjust="0"/>
    <p:restoredTop sz="94660"/>
  </p:normalViewPr>
  <p:slideViewPr>
    <p:cSldViewPr>
      <p:cViewPr varScale="1">
        <p:scale>
          <a:sx n="97" d="100"/>
          <a:sy n="97" d="100"/>
        </p:scale>
        <p:origin x="28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E0BB8-A326-429F-A594-0E3DD11B0FA6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5F64E49C-400F-482F-932E-690765A0C02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l"/>
          <a:r>
            <a:rPr lang="de-CH" dirty="0"/>
            <a:t>Abends von…</a:t>
          </a:r>
        </a:p>
      </dgm:t>
    </dgm:pt>
    <dgm:pt modelId="{E7A869FA-B721-4559-BE01-F1BA13137AB7}" type="parTrans" cxnId="{9358F153-9621-4120-95A3-EC58203B3C68}">
      <dgm:prSet/>
      <dgm:spPr/>
      <dgm:t>
        <a:bodyPr/>
        <a:lstStyle/>
        <a:p>
          <a:endParaRPr lang="de-CH"/>
        </a:p>
      </dgm:t>
    </dgm:pt>
    <dgm:pt modelId="{46EC8EFC-639E-447F-95F7-0175CA34EDC5}" type="sibTrans" cxnId="{9358F153-9621-4120-95A3-EC58203B3C68}">
      <dgm:prSet/>
      <dgm:spPr/>
      <dgm:t>
        <a:bodyPr/>
        <a:lstStyle/>
        <a:p>
          <a:endParaRPr lang="de-CH"/>
        </a:p>
      </dgm:t>
    </dgm:pt>
    <dgm:pt modelId="{BAC722E1-27E2-488A-8921-87D1A70D96DA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22.00 Uhr</a:t>
          </a:r>
        </a:p>
      </dgm:t>
    </dgm:pt>
    <dgm:pt modelId="{80609054-2891-4980-B58E-C723EA7FBF7F}" type="parTrans" cxnId="{4A00AEE9-846E-4D59-88A8-3592B194F874}">
      <dgm:prSet/>
      <dgm:spPr/>
      <dgm:t>
        <a:bodyPr/>
        <a:lstStyle/>
        <a:p>
          <a:endParaRPr lang="de-CH"/>
        </a:p>
      </dgm:t>
    </dgm:pt>
    <dgm:pt modelId="{2E13CE31-357A-4322-A040-4997982119CD}" type="sibTrans" cxnId="{4A00AEE9-846E-4D59-88A8-3592B194F874}">
      <dgm:prSet/>
      <dgm:spPr/>
      <dgm:t>
        <a:bodyPr/>
        <a:lstStyle/>
        <a:p>
          <a:endParaRPr lang="de-CH"/>
        </a:p>
      </dgm:t>
    </dgm:pt>
    <dgm:pt modelId="{A99166FE-78D3-4A16-BDF4-0F23DA248B77}">
      <dgm:prSet phldrT="[Text]"/>
      <dgm:spPr>
        <a:ln>
          <a:noFill/>
        </a:ln>
      </dgm:spPr>
      <dgm:t>
        <a:bodyPr/>
        <a:lstStyle/>
        <a:p>
          <a:r>
            <a:rPr lang="de-CH" dirty="0"/>
            <a:t>bis</a:t>
          </a:r>
        </a:p>
      </dgm:t>
    </dgm:pt>
    <dgm:pt modelId="{4B710B1F-7F00-4176-8376-D51594A6B6D9}" type="parTrans" cxnId="{ACBC4062-28C7-483A-8A7F-6C0716C88C96}">
      <dgm:prSet/>
      <dgm:spPr>
        <a:ln>
          <a:noFill/>
        </a:ln>
      </dgm:spPr>
      <dgm:t>
        <a:bodyPr/>
        <a:lstStyle/>
        <a:p>
          <a:endParaRPr lang="de-CH"/>
        </a:p>
      </dgm:t>
    </dgm:pt>
    <dgm:pt modelId="{5F309AFB-7825-4283-8BEF-BBD7C5A70063}" type="sibTrans" cxnId="{ACBC4062-28C7-483A-8A7F-6C0716C88C96}">
      <dgm:prSet/>
      <dgm:spPr/>
      <dgm:t>
        <a:bodyPr/>
        <a:lstStyle/>
        <a:p>
          <a:endParaRPr lang="de-CH"/>
        </a:p>
      </dgm:t>
    </dgm:pt>
    <dgm:pt modelId="{F6F9012A-87BE-4EE3-A690-055366B8F9D7}">
      <dgm:prSet phldrT="[Text]"/>
      <dgm:spPr>
        <a:noFill/>
        <a:ln>
          <a:noFill/>
        </a:ln>
      </dgm:spPr>
      <dgm:t>
        <a:bodyPr/>
        <a:lstStyle/>
        <a:p>
          <a:pPr algn="l"/>
          <a:endParaRPr lang="de-CH" dirty="0"/>
        </a:p>
      </dgm:t>
    </dgm:pt>
    <dgm:pt modelId="{CCBA445A-740D-4FBC-A5AA-BAD3E05D523B}" type="parTrans" cxnId="{24D0A245-B5B1-4530-B688-F2531A531578}">
      <dgm:prSet/>
      <dgm:spPr>
        <a:noFill/>
        <a:ln>
          <a:noFill/>
        </a:ln>
      </dgm:spPr>
      <dgm:t>
        <a:bodyPr/>
        <a:lstStyle/>
        <a:p>
          <a:endParaRPr lang="de-CH"/>
        </a:p>
      </dgm:t>
    </dgm:pt>
    <dgm:pt modelId="{C3FEADF4-409D-4F2E-9C8B-3307ABE47DA3}" type="sibTrans" cxnId="{24D0A245-B5B1-4530-B688-F2531A531578}">
      <dgm:prSet/>
      <dgm:spPr/>
      <dgm:t>
        <a:bodyPr/>
        <a:lstStyle/>
        <a:p>
          <a:endParaRPr lang="de-CH"/>
        </a:p>
      </dgm:t>
    </dgm:pt>
    <dgm:pt modelId="{F17F1358-CD5D-4C61-A104-38FAD3DCE1E0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18.30 Uhr</a:t>
          </a:r>
        </a:p>
      </dgm:t>
    </dgm:pt>
    <dgm:pt modelId="{6AF437D9-F12C-4FB1-B037-870DD31C1775}" type="sibTrans" cxnId="{E1ED4EE2-E3AB-4084-B183-42741FF4A29E}">
      <dgm:prSet/>
      <dgm:spPr/>
      <dgm:t>
        <a:bodyPr/>
        <a:lstStyle/>
        <a:p>
          <a:endParaRPr lang="de-CH"/>
        </a:p>
      </dgm:t>
    </dgm:pt>
    <dgm:pt modelId="{1D979EB2-6C66-4EB5-8CD3-C2EE4CB89D9C}" type="parTrans" cxnId="{E1ED4EE2-E3AB-4084-B183-42741FF4A29E}">
      <dgm:prSet/>
      <dgm:spPr/>
      <dgm:t>
        <a:bodyPr/>
        <a:lstStyle/>
        <a:p>
          <a:endParaRPr lang="de-CH"/>
        </a:p>
      </dgm:t>
    </dgm:pt>
    <dgm:pt modelId="{E70590A1-CB01-42ED-8C65-49DC0EF7BFCF}" type="pres">
      <dgm:prSet presAssocID="{E7CE0BB8-A326-429F-A594-0E3DD11B0F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51C1D7-3B9A-469C-9872-E64D1675B52B}" type="pres">
      <dgm:prSet presAssocID="{5F64E49C-400F-482F-932E-690765A0C022}" presName="root" presStyleCnt="0"/>
      <dgm:spPr/>
    </dgm:pt>
    <dgm:pt modelId="{7B6A32A6-A91F-481E-BF3C-567CD07F9EBB}" type="pres">
      <dgm:prSet presAssocID="{5F64E49C-400F-482F-932E-690765A0C022}" presName="rootComposite" presStyleCnt="0"/>
      <dgm:spPr/>
    </dgm:pt>
    <dgm:pt modelId="{D2B160AE-60EE-49B1-AB0B-296A6F051F5D}" type="pres">
      <dgm:prSet presAssocID="{5F64E49C-400F-482F-932E-690765A0C022}" presName="rootText" presStyleLbl="node1" presStyleIdx="0" presStyleCnt="1" custScaleX="124497" custScaleY="127474"/>
      <dgm:spPr/>
    </dgm:pt>
    <dgm:pt modelId="{66AF27FE-DEEE-4493-8AB6-2DF75BD76863}" type="pres">
      <dgm:prSet presAssocID="{5F64E49C-400F-482F-932E-690765A0C022}" presName="rootConnector" presStyleLbl="node1" presStyleIdx="0" presStyleCnt="1"/>
      <dgm:spPr/>
    </dgm:pt>
    <dgm:pt modelId="{7E6EDE5B-5DCC-483F-BDEE-F8B742382690}" type="pres">
      <dgm:prSet presAssocID="{5F64E49C-400F-482F-932E-690765A0C022}" presName="childShape" presStyleCnt="0"/>
      <dgm:spPr/>
    </dgm:pt>
    <dgm:pt modelId="{2880CEAC-AF94-4C40-9A65-AB091322C543}" type="pres">
      <dgm:prSet presAssocID="{CCBA445A-740D-4FBC-A5AA-BAD3E05D523B}" presName="Name13" presStyleLbl="parChTrans1D2" presStyleIdx="0" presStyleCnt="4"/>
      <dgm:spPr/>
    </dgm:pt>
    <dgm:pt modelId="{BE348649-D026-4AD6-85CA-2B877E9CAC35}" type="pres">
      <dgm:prSet presAssocID="{F6F9012A-87BE-4EE3-A690-055366B8F9D7}" presName="childText" presStyleLbl="bgAcc1" presStyleIdx="0" presStyleCnt="4">
        <dgm:presLayoutVars>
          <dgm:bulletEnabled val="1"/>
        </dgm:presLayoutVars>
      </dgm:prSet>
      <dgm:spPr/>
    </dgm:pt>
    <dgm:pt modelId="{82715789-5A6E-42E7-AE77-4CCA967CF352}" type="pres">
      <dgm:prSet presAssocID="{1D979EB2-6C66-4EB5-8CD3-C2EE4CB89D9C}" presName="Name13" presStyleLbl="parChTrans1D2" presStyleIdx="1" presStyleCnt="4"/>
      <dgm:spPr/>
    </dgm:pt>
    <dgm:pt modelId="{708D8021-C0C5-469D-87AA-07CD20DD4549}" type="pres">
      <dgm:prSet presAssocID="{F17F1358-CD5D-4C61-A104-38FAD3DCE1E0}" presName="childText" presStyleLbl="bgAcc1" presStyleIdx="1" presStyleCnt="4" custScaleX="124497">
        <dgm:presLayoutVars>
          <dgm:bulletEnabled val="1"/>
        </dgm:presLayoutVars>
      </dgm:prSet>
      <dgm:spPr/>
    </dgm:pt>
    <dgm:pt modelId="{2937C455-D2D3-4F68-AB4C-42FDD485D8C6}" type="pres">
      <dgm:prSet presAssocID="{4B710B1F-7F00-4176-8376-D51594A6B6D9}" presName="Name13" presStyleLbl="parChTrans1D2" presStyleIdx="2" presStyleCnt="4"/>
      <dgm:spPr/>
    </dgm:pt>
    <dgm:pt modelId="{4C3688E5-D649-458A-839E-2FA2629520C7}" type="pres">
      <dgm:prSet presAssocID="{A99166FE-78D3-4A16-BDF4-0F23DA248B77}" presName="childText" presStyleLbl="bgAcc1" presStyleIdx="2" presStyleCnt="4" custScaleX="124497">
        <dgm:presLayoutVars>
          <dgm:bulletEnabled val="1"/>
        </dgm:presLayoutVars>
      </dgm:prSet>
      <dgm:spPr/>
    </dgm:pt>
    <dgm:pt modelId="{31775304-2651-453F-BE24-5761B5BBEB7E}" type="pres">
      <dgm:prSet presAssocID="{80609054-2891-4980-B58E-C723EA7FBF7F}" presName="Name13" presStyleLbl="parChTrans1D2" presStyleIdx="3" presStyleCnt="4"/>
      <dgm:spPr/>
    </dgm:pt>
    <dgm:pt modelId="{6A61774E-83D5-4C66-A999-6CF5CF49A64C}" type="pres">
      <dgm:prSet presAssocID="{BAC722E1-27E2-488A-8921-87D1A70D96DA}" presName="childText" presStyleLbl="bgAcc1" presStyleIdx="3" presStyleCnt="4" custScaleX="124497">
        <dgm:presLayoutVars>
          <dgm:bulletEnabled val="1"/>
        </dgm:presLayoutVars>
      </dgm:prSet>
      <dgm:spPr/>
    </dgm:pt>
  </dgm:ptLst>
  <dgm:cxnLst>
    <dgm:cxn modelId="{7FFFE90C-B6E3-4F18-9C6B-2E56FB8AF250}" type="presOf" srcId="{BAC722E1-27E2-488A-8921-87D1A70D96DA}" destId="{6A61774E-83D5-4C66-A999-6CF5CF49A64C}" srcOrd="0" destOrd="0" presId="urn:microsoft.com/office/officeart/2005/8/layout/hierarchy3"/>
    <dgm:cxn modelId="{A5C6F50E-67CD-4FBC-9107-6AAE484CA13D}" type="presOf" srcId="{80609054-2891-4980-B58E-C723EA7FBF7F}" destId="{31775304-2651-453F-BE24-5761B5BBEB7E}" srcOrd="0" destOrd="0" presId="urn:microsoft.com/office/officeart/2005/8/layout/hierarchy3"/>
    <dgm:cxn modelId="{C141B713-4CD4-4D15-B37F-F66B213EAFC6}" type="presOf" srcId="{4B710B1F-7F00-4176-8376-D51594A6B6D9}" destId="{2937C455-D2D3-4F68-AB4C-42FDD485D8C6}" srcOrd="0" destOrd="0" presId="urn:microsoft.com/office/officeart/2005/8/layout/hierarchy3"/>
    <dgm:cxn modelId="{7EAA661C-D175-48BE-8D59-1126F5EC5051}" type="presOf" srcId="{F6F9012A-87BE-4EE3-A690-055366B8F9D7}" destId="{BE348649-D026-4AD6-85CA-2B877E9CAC35}" srcOrd="0" destOrd="0" presId="urn:microsoft.com/office/officeart/2005/8/layout/hierarchy3"/>
    <dgm:cxn modelId="{325B7636-8639-4940-92FE-0D71E688AA7E}" type="presOf" srcId="{A99166FE-78D3-4A16-BDF4-0F23DA248B77}" destId="{4C3688E5-D649-458A-839E-2FA2629520C7}" srcOrd="0" destOrd="0" presId="urn:microsoft.com/office/officeart/2005/8/layout/hierarchy3"/>
    <dgm:cxn modelId="{ACBC4062-28C7-483A-8A7F-6C0716C88C96}" srcId="{5F64E49C-400F-482F-932E-690765A0C022}" destId="{A99166FE-78D3-4A16-BDF4-0F23DA248B77}" srcOrd="2" destOrd="0" parTransId="{4B710B1F-7F00-4176-8376-D51594A6B6D9}" sibTransId="{5F309AFB-7825-4283-8BEF-BBD7C5A70063}"/>
    <dgm:cxn modelId="{24D0A245-B5B1-4530-B688-F2531A531578}" srcId="{5F64E49C-400F-482F-932E-690765A0C022}" destId="{F6F9012A-87BE-4EE3-A690-055366B8F9D7}" srcOrd="0" destOrd="0" parTransId="{CCBA445A-740D-4FBC-A5AA-BAD3E05D523B}" sibTransId="{C3FEADF4-409D-4F2E-9C8B-3307ABE47DA3}"/>
    <dgm:cxn modelId="{4EA8DD6A-96C9-4126-9AF6-37CF5E003074}" type="presOf" srcId="{5F64E49C-400F-482F-932E-690765A0C022}" destId="{66AF27FE-DEEE-4493-8AB6-2DF75BD76863}" srcOrd="1" destOrd="0" presId="urn:microsoft.com/office/officeart/2005/8/layout/hierarchy3"/>
    <dgm:cxn modelId="{9358F153-9621-4120-95A3-EC58203B3C68}" srcId="{E7CE0BB8-A326-429F-A594-0E3DD11B0FA6}" destId="{5F64E49C-400F-482F-932E-690765A0C022}" srcOrd="0" destOrd="0" parTransId="{E7A869FA-B721-4559-BE01-F1BA13137AB7}" sibTransId="{46EC8EFC-639E-447F-95F7-0175CA34EDC5}"/>
    <dgm:cxn modelId="{5BA11A89-FCE4-4DDF-BC4F-39DB0428924A}" type="presOf" srcId="{F17F1358-CD5D-4C61-A104-38FAD3DCE1E0}" destId="{708D8021-C0C5-469D-87AA-07CD20DD4549}" srcOrd="0" destOrd="0" presId="urn:microsoft.com/office/officeart/2005/8/layout/hierarchy3"/>
    <dgm:cxn modelId="{D15178A1-98D7-4C88-8DC5-8D9C7B619AE1}" type="presOf" srcId="{E7CE0BB8-A326-429F-A594-0E3DD11B0FA6}" destId="{E70590A1-CB01-42ED-8C65-49DC0EF7BFCF}" srcOrd="0" destOrd="0" presId="urn:microsoft.com/office/officeart/2005/8/layout/hierarchy3"/>
    <dgm:cxn modelId="{BE39E7AE-13FB-4973-8AD3-BD09DD5A8E27}" type="presOf" srcId="{1D979EB2-6C66-4EB5-8CD3-C2EE4CB89D9C}" destId="{82715789-5A6E-42E7-AE77-4CCA967CF352}" srcOrd="0" destOrd="0" presId="urn:microsoft.com/office/officeart/2005/8/layout/hierarchy3"/>
    <dgm:cxn modelId="{F6427CD3-CACF-4029-BD78-37C24305D071}" type="presOf" srcId="{5F64E49C-400F-482F-932E-690765A0C022}" destId="{D2B160AE-60EE-49B1-AB0B-296A6F051F5D}" srcOrd="0" destOrd="0" presId="urn:microsoft.com/office/officeart/2005/8/layout/hierarchy3"/>
    <dgm:cxn modelId="{E1ED4EE2-E3AB-4084-B183-42741FF4A29E}" srcId="{5F64E49C-400F-482F-932E-690765A0C022}" destId="{F17F1358-CD5D-4C61-A104-38FAD3DCE1E0}" srcOrd="1" destOrd="0" parTransId="{1D979EB2-6C66-4EB5-8CD3-C2EE4CB89D9C}" sibTransId="{6AF437D9-F12C-4FB1-B037-870DD31C1775}"/>
    <dgm:cxn modelId="{4A00AEE9-846E-4D59-88A8-3592B194F874}" srcId="{5F64E49C-400F-482F-932E-690765A0C022}" destId="{BAC722E1-27E2-488A-8921-87D1A70D96DA}" srcOrd="3" destOrd="0" parTransId="{80609054-2891-4980-B58E-C723EA7FBF7F}" sibTransId="{2E13CE31-357A-4322-A040-4997982119CD}"/>
    <dgm:cxn modelId="{433530F3-47ED-405E-A8B6-CFD3E230EB5D}" type="presOf" srcId="{CCBA445A-740D-4FBC-A5AA-BAD3E05D523B}" destId="{2880CEAC-AF94-4C40-9A65-AB091322C543}" srcOrd="0" destOrd="0" presId="urn:microsoft.com/office/officeart/2005/8/layout/hierarchy3"/>
    <dgm:cxn modelId="{A714EC7E-1BEC-4B3D-8B1D-FAEA6C064737}" type="presParOf" srcId="{E70590A1-CB01-42ED-8C65-49DC0EF7BFCF}" destId="{4351C1D7-3B9A-469C-9872-E64D1675B52B}" srcOrd="0" destOrd="0" presId="urn:microsoft.com/office/officeart/2005/8/layout/hierarchy3"/>
    <dgm:cxn modelId="{C8BDAD02-10BB-4A0C-A617-DFD10DE5756E}" type="presParOf" srcId="{4351C1D7-3B9A-469C-9872-E64D1675B52B}" destId="{7B6A32A6-A91F-481E-BF3C-567CD07F9EBB}" srcOrd="0" destOrd="0" presId="urn:microsoft.com/office/officeart/2005/8/layout/hierarchy3"/>
    <dgm:cxn modelId="{4B332106-D092-41A8-9C7A-5CFD3847216C}" type="presParOf" srcId="{7B6A32A6-A91F-481E-BF3C-567CD07F9EBB}" destId="{D2B160AE-60EE-49B1-AB0B-296A6F051F5D}" srcOrd="0" destOrd="0" presId="urn:microsoft.com/office/officeart/2005/8/layout/hierarchy3"/>
    <dgm:cxn modelId="{C519F2AA-249E-4E95-BD94-871A0B5FD7C1}" type="presParOf" srcId="{7B6A32A6-A91F-481E-BF3C-567CD07F9EBB}" destId="{66AF27FE-DEEE-4493-8AB6-2DF75BD76863}" srcOrd="1" destOrd="0" presId="urn:microsoft.com/office/officeart/2005/8/layout/hierarchy3"/>
    <dgm:cxn modelId="{9943B8CF-FF44-46AC-B90C-CBD44B306ED3}" type="presParOf" srcId="{4351C1D7-3B9A-469C-9872-E64D1675B52B}" destId="{7E6EDE5B-5DCC-483F-BDEE-F8B742382690}" srcOrd="1" destOrd="0" presId="urn:microsoft.com/office/officeart/2005/8/layout/hierarchy3"/>
    <dgm:cxn modelId="{7723397B-32F1-48FC-A006-1A8C200D1941}" type="presParOf" srcId="{7E6EDE5B-5DCC-483F-BDEE-F8B742382690}" destId="{2880CEAC-AF94-4C40-9A65-AB091322C543}" srcOrd="0" destOrd="0" presId="urn:microsoft.com/office/officeart/2005/8/layout/hierarchy3"/>
    <dgm:cxn modelId="{9C524350-104F-4DD5-8E8A-010A7003C775}" type="presParOf" srcId="{7E6EDE5B-5DCC-483F-BDEE-F8B742382690}" destId="{BE348649-D026-4AD6-85CA-2B877E9CAC35}" srcOrd="1" destOrd="0" presId="urn:microsoft.com/office/officeart/2005/8/layout/hierarchy3"/>
    <dgm:cxn modelId="{2AE33127-8B99-4931-8E6C-52F1D748454F}" type="presParOf" srcId="{7E6EDE5B-5DCC-483F-BDEE-F8B742382690}" destId="{82715789-5A6E-42E7-AE77-4CCA967CF352}" srcOrd="2" destOrd="0" presId="urn:microsoft.com/office/officeart/2005/8/layout/hierarchy3"/>
    <dgm:cxn modelId="{F504A907-9120-414A-AED0-4B22B8CB1A0D}" type="presParOf" srcId="{7E6EDE5B-5DCC-483F-BDEE-F8B742382690}" destId="{708D8021-C0C5-469D-87AA-07CD20DD4549}" srcOrd="3" destOrd="0" presId="urn:microsoft.com/office/officeart/2005/8/layout/hierarchy3"/>
    <dgm:cxn modelId="{5286B4D7-AFA1-4D32-943C-B503FA57D5C2}" type="presParOf" srcId="{7E6EDE5B-5DCC-483F-BDEE-F8B742382690}" destId="{2937C455-D2D3-4F68-AB4C-42FDD485D8C6}" srcOrd="4" destOrd="0" presId="urn:microsoft.com/office/officeart/2005/8/layout/hierarchy3"/>
    <dgm:cxn modelId="{D03FC982-56B7-4F74-8956-4AAC8E0D3A1A}" type="presParOf" srcId="{7E6EDE5B-5DCC-483F-BDEE-F8B742382690}" destId="{4C3688E5-D649-458A-839E-2FA2629520C7}" srcOrd="5" destOrd="0" presId="urn:microsoft.com/office/officeart/2005/8/layout/hierarchy3"/>
    <dgm:cxn modelId="{BFD0A3CE-D4A7-400A-8E79-57C67FECD782}" type="presParOf" srcId="{7E6EDE5B-5DCC-483F-BDEE-F8B742382690}" destId="{31775304-2651-453F-BE24-5761B5BBEB7E}" srcOrd="6" destOrd="0" presId="urn:microsoft.com/office/officeart/2005/8/layout/hierarchy3"/>
    <dgm:cxn modelId="{0076238A-58B2-4419-95D2-2105BB573D55}" type="presParOf" srcId="{7E6EDE5B-5DCC-483F-BDEE-F8B742382690}" destId="{6A61774E-83D5-4C66-A999-6CF5CF49A64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CE0BB8-A326-429F-A594-0E3DD11B0FA6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5F64E49C-400F-482F-932E-690765A0C02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l"/>
          <a:r>
            <a:rPr lang="de-CH" dirty="0"/>
            <a:t>Morgens</a:t>
          </a:r>
          <a:br>
            <a:rPr lang="de-CH" dirty="0"/>
          </a:br>
          <a:r>
            <a:rPr lang="de-CH" dirty="0"/>
            <a:t>von…</a:t>
          </a:r>
        </a:p>
      </dgm:t>
    </dgm:pt>
    <dgm:pt modelId="{E7A869FA-B721-4559-BE01-F1BA13137AB7}" type="parTrans" cxnId="{9358F153-9621-4120-95A3-EC58203B3C68}">
      <dgm:prSet/>
      <dgm:spPr/>
      <dgm:t>
        <a:bodyPr/>
        <a:lstStyle/>
        <a:p>
          <a:endParaRPr lang="de-CH"/>
        </a:p>
      </dgm:t>
    </dgm:pt>
    <dgm:pt modelId="{46EC8EFC-639E-447F-95F7-0175CA34EDC5}" type="sibTrans" cxnId="{9358F153-9621-4120-95A3-EC58203B3C68}">
      <dgm:prSet/>
      <dgm:spPr/>
      <dgm:t>
        <a:bodyPr/>
        <a:lstStyle/>
        <a:p>
          <a:endParaRPr lang="de-CH"/>
        </a:p>
      </dgm:t>
    </dgm:pt>
    <dgm:pt modelId="{BAC722E1-27E2-488A-8921-87D1A70D96DA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12.00 Uhr</a:t>
          </a:r>
        </a:p>
      </dgm:t>
    </dgm:pt>
    <dgm:pt modelId="{80609054-2891-4980-B58E-C723EA7FBF7F}" type="parTrans" cxnId="{4A00AEE9-846E-4D59-88A8-3592B194F874}">
      <dgm:prSet/>
      <dgm:spPr/>
      <dgm:t>
        <a:bodyPr/>
        <a:lstStyle/>
        <a:p>
          <a:endParaRPr lang="de-CH"/>
        </a:p>
      </dgm:t>
    </dgm:pt>
    <dgm:pt modelId="{2E13CE31-357A-4322-A040-4997982119CD}" type="sibTrans" cxnId="{4A00AEE9-846E-4D59-88A8-3592B194F874}">
      <dgm:prSet/>
      <dgm:spPr/>
      <dgm:t>
        <a:bodyPr/>
        <a:lstStyle/>
        <a:p>
          <a:endParaRPr lang="de-CH"/>
        </a:p>
      </dgm:t>
    </dgm:pt>
    <dgm:pt modelId="{A99166FE-78D3-4A16-BDF4-0F23DA248B77}">
      <dgm:prSet phldrT="[Text]"/>
      <dgm:spPr>
        <a:ln>
          <a:noFill/>
        </a:ln>
      </dgm:spPr>
      <dgm:t>
        <a:bodyPr/>
        <a:lstStyle/>
        <a:p>
          <a:r>
            <a:rPr lang="de-CH" dirty="0"/>
            <a:t>bis</a:t>
          </a:r>
        </a:p>
      </dgm:t>
    </dgm:pt>
    <dgm:pt modelId="{4B710B1F-7F00-4176-8376-D51594A6B6D9}" type="parTrans" cxnId="{ACBC4062-28C7-483A-8A7F-6C0716C88C96}">
      <dgm:prSet/>
      <dgm:spPr>
        <a:ln>
          <a:noFill/>
        </a:ln>
      </dgm:spPr>
      <dgm:t>
        <a:bodyPr/>
        <a:lstStyle/>
        <a:p>
          <a:endParaRPr lang="de-CH"/>
        </a:p>
      </dgm:t>
    </dgm:pt>
    <dgm:pt modelId="{5F309AFB-7825-4283-8BEF-BBD7C5A70063}" type="sibTrans" cxnId="{ACBC4062-28C7-483A-8A7F-6C0716C88C96}">
      <dgm:prSet/>
      <dgm:spPr/>
      <dgm:t>
        <a:bodyPr/>
        <a:lstStyle/>
        <a:p>
          <a:endParaRPr lang="de-CH"/>
        </a:p>
      </dgm:t>
    </dgm:pt>
    <dgm:pt modelId="{F6F9012A-87BE-4EE3-A690-055366B8F9D7}">
      <dgm:prSet phldrT="[Text]"/>
      <dgm:spPr>
        <a:noFill/>
        <a:ln>
          <a:noFill/>
        </a:ln>
      </dgm:spPr>
      <dgm:t>
        <a:bodyPr/>
        <a:lstStyle/>
        <a:p>
          <a:pPr algn="l"/>
          <a:endParaRPr lang="de-CH" dirty="0"/>
        </a:p>
      </dgm:t>
    </dgm:pt>
    <dgm:pt modelId="{CCBA445A-740D-4FBC-A5AA-BAD3E05D523B}" type="parTrans" cxnId="{24D0A245-B5B1-4530-B688-F2531A531578}">
      <dgm:prSet/>
      <dgm:spPr>
        <a:noFill/>
        <a:ln>
          <a:noFill/>
        </a:ln>
      </dgm:spPr>
      <dgm:t>
        <a:bodyPr/>
        <a:lstStyle/>
        <a:p>
          <a:endParaRPr lang="de-CH"/>
        </a:p>
      </dgm:t>
    </dgm:pt>
    <dgm:pt modelId="{C3FEADF4-409D-4F2E-9C8B-3307ABE47DA3}" type="sibTrans" cxnId="{24D0A245-B5B1-4530-B688-F2531A531578}">
      <dgm:prSet/>
      <dgm:spPr/>
      <dgm:t>
        <a:bodyPr/>
        <a:lstStyle/>
        <a:p>
          <a:endParaRPr lang="de-CH"/>
        </a:p>
      </dgm:t>
    </dgm:pt>
    <dgm:pt modelId="{F17F1358-CD5D-4C61-A104-38FAD3DCE1E0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08.15 Uhr</a:t>
          </a:r>
        </a:p>
      </dgm:t>
    </dgm:pt>
    <dgm:pt modelId="{6AF437D9-F12C-4FB1-B037-870DD31C1775}" type="sibTrans" cxnId="{E1ED4EE2-E3AB-4084-B183-42741FF4A29E}">
      <dgm:prSet/>
      <dgm:spPr/>
      <dgm:t>
        <a:bodyPr/>
        <a:lstStyle/>
        <a:p>
          <a:endParaRPr lang="de-CH"/>
        </a:p>
      </dgm:t>
    </dgm:pt>
    <dgm:pt modelId="{1D979EB2-6C66-4EB5-8CD3-C2EE4CB89D9C}" type="parTrans" cxnId="{E1ED4EE2-E3AB-4084-B183-42741FF4A29E}">
      <dgm:prSet/>
      <dgm:spPr/>
      <dgm:t>
        <a:bodyPr/>
        <a:lstStyle/>
        <a:p>
          <a:endParaRPr lang="de-CH"/>
        </a:p>
      </dgm:t>
    </dgm:pt>
    <dgm:pt modelId="{E70590A1-CB01-42ED-8C65-49DC0EF7BFCF}" type="pres">
      <dgm:prSet presAssocID="{E7CE0BB8-A326-429F-A594-0E3DD11B0F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51C1D7-3B9A-469C-9872-E64D1675B52B}" type="pres">
      <dgm:prSet presAssocID="{5F64E49C-400F-482F-932E-690765A0C022}" presName="root" presStyleCnt="0"/>
      <dgm:spPr/>
    </dgm:pt>
    <dgm:pt modelId="{7B6A32A6-A91F-481E-BF3C-567CD07F9EBB}" type="pres">
      <dgm:prSet presAssocID="{5F64E49C-400F-482F-932E-690765A0C022}" presName="rootComposite" presStyleCnt="0"/>
      <dgm:spPr/>
    </dgm:pt>
    <dgm:pt modelId="{D2B160AE-60EE-49B1-AB0B-296A6F051F5D}" type="pres">
      <dgm:prSet presAssocID="{5F64E49C-400F-482F-932E-690765A0C022}" presName="rootText" presStyleLbl="node1" presStyleIdx="0" presStyleCnt="1" custScaleX="124497" custScaleY="127474"/>
      <dgm:spPr/>
    </dgm:pt>
    <dgm:pt modelId="{66AF27FE-DEEE-4493-8AB6-2DF75BD76863}" type="pres">
      <dgm:prSet presAssocID="{5F64E49C-400F-482F-932E-690765A0C022}" presName="rootConnector" presStyleLbl="node1" presStyleIdx="0" presStyleCnt="1"/>
      <dgm:spPr/>
    </dgm:pt>
    <dgm:pt modelId="{7E6EDE5B-5DCC-483F-BDEE-F8B742382690}" type="pres">
      <dgm:prSet presAssocID="{5F64E49C-400F-482F-932E-690765A0C022}" presName="childShape" presStyleCnt="0"/>
      <dgm:spPr/>
    </dgm:pt>
    <dgm:pt modelId="{2880CEAC-AF94-4C40-9A65-AB091322C543}" type="pres">
      <dgm:prSet presAssocID="{CCBA445A-740D-4FBC-A5AA-BAD3E05D523B}" presName="Name13" presStyleLbl="parChTrans1D2" presStyleIdx="0" presStyleCnt="4"/>
      <dgm:spPr/>
    </dgm:pt>
    <dgm:pt modelId="{BE348649-D026-4AD6-85CA-2B877E9CAC35}" type="pres">
      <dgm:prSet presAssocID="{F6F9012A-87BE-4EE3-A690-055366B8F9D7}" presName="childText" presStyleLbl="bgAcc1" presStyleIdx="0" presStyleCnt="4">
        <dgm:presLayoutVars>
          <dgm:bulletEnabled val="1"/>
        </dgm:presLayoutVars>
      </dgm:prSet>
      <dgm:spPr/>
    </dgm:pt>
    <dgm:pt modelId="{82715789-5A6E-42E7-AE77-4CCA967CF352}" type="pres">
      <dgm:prSet presAssocID="{1D979EB2-6C66-4EB5-8CD3-C2EE4CB89D9C}" presName="Name13" presStyleLbl="parChTrans1D2" presStyleIdx="1" presStyleCnt="4"/>
      <dgm:spPr/>
    </dgm:pt>
    <dgm:pt modelId="{708D8021-C0C5-469D-87AA-07CD20DD4549}" type="pres">
      <dgm:prSet presAssocID="{F17F1358-CD5D-4C61-A104-38FAD3DCE1E0}" presName="childText" presStyleLbl="bgAcc1" presStyleIdx="1" presStyleCnt="4" custScaleX="124497">
        <dgm:presLayoutVars>
          <dgm:bulletEnabled val="1"/>
        </dgm:presLayoutVars>
      </dgm:prSet>
      <dgm:spPr/>
    </dgm:pt>
    <dgm:pt modelId="{2937C455-D2D3-4F68-AB4C-42FDD485D8C6}" type="pres">
      <dgm:prSet presAssocID="{4B710B1F-7F00-4176-8376-D51594A6B6D9}" presName="Name13" presStyleLbl="parChTrans1D2" presStyleIdx="2" presStyleCnt="4"/>
      <dgm:spPr/>
    </dgm:pt>
    <dgm:pt modelId="{4C3688E5-D649-458A-839E-2FA2629520C7}" type="pres">
      <dgm:prSet presAssocID="{A99166FE-78D3-4A16-BDF4-0F23DA248B77}" presName="childText" presStyleLbl="bgAcc1" presStyleIdx="2" presStyleCnt="4" custScaleX="124497">
        <dgm:presLayoutVars>
          <dgm:bulletEnabled val="1"/>
        </dgm:presLayoutVars>
      </dgm:prSet>
      <dgm:spPr/>
    </dgm:pt>
    <dgm:pt modelId="{31775304-2651-453F-BE24-5761B5BBEB7E}" type="pres">
      <dgm:prSet presAssocID="{80609054-2891-4980-B58E-C723EA7FBF7F}" presName="Name13" presStyleLbl="parChTrans1D2" presStyleIdx="3" presStyleCnt="4"/>
      <dgm:spPr/>
    </dgm:pt>
    <dgm:pt modelId="{6A61774E-83D5-4C66-A999-6CF5CF49A64C}" type="pres">
      <dgm:prSet presAssocID="{BAC722E1-27E2-488A-8921-87D1A70D96DA}" presName="childText" presStyleLbl="bgAcc1" presStyleIdx="3" presStyleCnt="4" custScaleX="124497">
        <dgm:presLayoutVars>
          <dgm:bulletEnabled val="1"/>
        </dgm:presLayoutVars>
      </dgm:prSet>
      <dgm:spPr/>
    </dgm:pt>
  </dgm:ptLst>
  <dgm:cxnLst>
    <dgm:cxn modelId="{9BD4621E-DE0A-409A-8128-6A3B43479DCA}" type="presOf" srcId="{E7CE0BB8-A326-429F-A594-0E3DD11B0FA6}" destId="{E70590A1-CB01-42ED-8C65-49DC0EF7BFCF}" srcOrd="0" destOrd="0" presId="urn:microsoft.com/office/officeart/2005/8/layout/hierarchy3"/>
    <dgm:cxn modelId="{F415CF5D-9E43-4EB8-8B96-B9D0276A4C4F}" type="presOf" srcId="{BAC722E1-27E2-488A-8921-87D1A70D96DA}" destId="{6A61774E-83D5-4C66-A999-6CF5CF49A64C}" srcOrd="0" destOrd="0" presId="urn:microsoft.com/office/officeart/2005/8/layout/hierarchy3"/>
    <dgm:cxn modelId="{3A31EA5F-A943-4828-90AF-35E0DAF63DCA}" type="presOf" srcId="{A99166FE-78D3-4A16-BDF4-0F23DA248B77}" destId="{4C3688E5-D649-458A-839E-2FA2629520C7}" srcOrd="0" destOrd="0" presId="urn:microsoft.com/office/officeart/2005/8/layout/hierarchy3"/>
    <dgm:cxn modelId="{ACBC4062-28C7-483A-8A7F-6C0716C88C96}" srcId="{5F64E49C-400F-482F-932E-690765A0C022}" destId="{A99166FE-78D3-4A16-BDF4-0F23DA248B77}" srcOrd="2" destOrd="0" parTransId="{4B710B1F-7F00-4176-8376-D51594A6B6D9}" sibTransId="{5F309AFB-7825-4283-8BEF-BBD7C5A70063}"/>
    <dgm:cxn modelId="{00120843-00BC-4B7E-B14F-4D3A13C9FD6B}" type="presOf" srcId="{F6F9012A-87BE-4EE3-A690-055366B8F9D7}" destId="{BE348649-D026-4AD6-85CA-2B877E9CAC35}" srcOrd="0" destOrd="0" presId="urn:microsoft.com/office/officeart/2005/8/layout/hierarchy3"/>
    <dgm:cxn modelId="{24D0A245-B5B1-4530-B688-F2531A531578}" srcId="{5F64E49C-400F-482F-932E-690765A0C022}" destId="{F6F9012A-87BE-4EE3-A690-055366B8F9D7}" srcOrd="0" destOrd="0" parTransId="{CCBA445A-740D-4FBC-A5AA-BAD3E05D523B}" sibTransId="{C3FEADF4-409D-4F2E-9C8B-3307ABE47DA3}"/>
    <dgm:cxn modelId="{FF93CB4E-C3F7-48F5-9761-EACEA048ED76}" type="presOf" srcId="{5F64E49C-400F-482F-932E-690765A0C022}" destId="{66AF27FE-DEEE-4493-8AB6-2DF75BD76863}" srcOrd="1" destOrd="0" presId="urn:microsoft.com/office/officeart/2005/8/layout/hierarchy3"/>
    <dgm:cxn modelId="{37D6C451-20BD-4FC6-B794-13F81235F3DA}" type="presOf" srcId="{5F64E49C-400F-482F-932E-690765A0C022}" destId="{D2B160AE-60EE-49B1-AB0B-296A6F051F5D}" srcOrd="0" destOrd="0" presId="urn:microsoft.com/office/officeart/2005/8/layout/hierarchy3"/>
    <dgm:cxn modelId="{9358F153-9621-4120-95A3-EC58203B3C68}" srcId="{E7CE0BB8-A326-429F-A594-0E3DD11B0FA6}" destId="{5F64E49C-400F-482F-932E-690765A0C022}" srcOrd="0" destOrd="0" parTransId="{E7A869FA-B721-4559-BE01-F1BA13137AB7}" sibTransId="{46EC8EFC-639E-447F-95F7-0175CA34EDC5}"/>
    <dgm:cxn modelId="{92A24AAC-6F3E-4D35-B693-6D865C5C457D}" type="presOf" srcId="{CCBA445A-740D-4FBC-A5AA-BAD3E05D523B}" destId="{2880CEAC-AF94-4C40-9A65-AB091322C543}" srcOrd="0" destOrd="0" presId="urn:microsoft.com/office/officeart/2005/8/layout/hierarchy3"/>
    <dgm:cxn modelId="{0495FEAC-BFFE-4119-8C03-DD37D75D83FA}" type="presOf" srcId="{4B710B1F-7F00-4176-8376-D51594A6B6D9}" destId="{2937C455-D2D3-4F68-AB4C-42FDD485D8C6}" srcOrd="0" destOrd="0" presId="urn:microsoft.com/office/officeart/2005/8/layout/hierarchy3"/>
    <dgm:cxn modelId="{0797D6B0-88E5-4E91-BD17-38881BF1FC17}" type="presOf" srcId="{F17F1358-CD5D-4C61-A104-38FAD3DCE1E0}" destId="{708D8021-C0C5-469D-87AA-07CD20DD4549}" srcOrd="0" destOrd="0" presId="urn:microsoft.com/office/officeart/2005/8/layout/hierarchy3"/>
    <dgm:cxn modelId="{C5A5B7D7-006B-4998-8A19-CBC33A20BCB1}" type="presOf" srcId="{80609054-2891-4980-B58E-C723EA7FBF7F}" destId="{31775304-2651-453F-BE24-5761B5BBEB7E}" srcOrd="0" destOrd="0" presId="urn:microsoft.com/office/officeart/2005/8/layout/hierarchy3"/>
    <dgm:cxn modelId="{E1ED4EE2-E3AB-4084-B183-42741FF4A29E}" srcId="{5F64E49C-400F-482F-932E-690765A0C022}" destId="{F17F1358-CD5D-4C61-A104-38FAD3DCE1E0}" srcOrd="1" destOrd="0" parTransId="{1D979EB2-6C66-4EB5-8CD3-C2EE4CB89D9C}" sibTransId="{6AF437D9-F12C-4FB1-B037-870DD31C1775}"/>
    <dgm:cxn modelId="{341D6CE4-37F6-4BF5-9B03-42DC09D416DE}" type="presOf" srcId="{1D979EB2-6C66-4EB5-8CD3-C2EE4CB89D9C}" destId="{82715789-5A6E-42E7-AE77-4CCA967CF352}" srcOrd="0" destOrd="0" presId="urn:microsoft.com/office/officeart/2005/8/layout/hierarchy3"/>
    <dgm:cxn modelId="{4A00AEE9-846E-4D59-88A8-3592B194F874}" srcId="{5F64E49C-400F-482F-932E-690765A0C022}" destId="{BAC722E1-27E2-488A-8921-87D1A70D96DA}" srcOrd="3" destOrd="0" parTransId="{80609054-2891-4980-B58E-C723EA7FBF7F}" sibTransId="{2E13CE31-357A-4322-A040-4997982119CD}"/>
    <dgm:cxn modelId="{7F4073A9-D188-494C-9762-53B25D48ABB1}" type="presParOf" srcId="{E70590A1-CB01-42ED-8C65-49DC0EF7BFCF}" destId="{4351C1D7-3B9A-469C-9872-E64D1675B52B}" srcOrd="0" destOrd="0" presId="urn:microsoft.com/office/officeart/2005/8/layout/hierarchy3"/>
    <dgm:cxn modelId="{75C77001-04E0-4F60-900B-8A8570F67E69}" type="presParOf" srcId="{4351C1D7-3B9A-469C-9872-E64D1675B52B}" destId="{7B6A32A6-A91F-481E-BF3C-567CD07F9EBB}" srcOrd="0" destOrd="0" presId="urn:microsoft.com/office/officeart/2005/8/layout/hierarchy3"/>
    <dgm:cxn modelId="{2411DBA9-E39F-4699-9822-901E8CF7E27D}" type="presParOf" srcId="{7B6A32A6-A91F-481E-BF3C-567CD07F9EBB}" destId="{D2B160AE-60EE-49B1-AB0B-296A6F051F5D}" srcOrd="0" destOrd="0" presId="urn:microsoft.com/office/officeart/2005/8/layout/hierarchy3"/>
    <dgm:cxn modelId="{3CCD8760-33FF-46EF-8716-6F66F4BC3283}" type="presParOf" srcId="{7B6A32A6-A91F-481E-BF3C-567CD07F9EBB}" destId="{66AF27FE-DEEE-4493-8AB6-2DF75BD76863}" srcOrd="1" destOrd="0" presId="urn:microsoft.com/office/officeart/2005/8/layout/hierarchy3"/>
    <dgm:cxn modelId="{9340DBA3-9F45-49D9-8EE5-8CEB1AC13E5B}" type="presParOf" srcId="{4351C1D7-3B9A-469C-9872-E64D1675B52B}" destId="{7E6EDE5B-5DCC-483F-BDEE-F8B742382690}" srcOrd="1" destOrd="0" presId="urn:microsoft.com/office/officeart/2005/8/layout/hierarchy3"/>
    <dgm:cxn modelId="{A41E64E0-DCCC-4387-8821-1DA4EE953C81}" type="presParOf" srcId="{7E6EDE5B-5DCC-483F-BDEE-F8B742382690}" destId="{2880CEAC-AF94-4C40-9A65-AB091322C543}" srcOrd="0" destOrd="0" presId="urn:microsoft.com/office/officeart/2005/8/layout/hierarchy3"/>
    <dgm:cxn modelId="{9B111AF6-6423-4493-B241-8BDA7AA495CA}" type="presParOf" srcId="{7E6EDE5B-5DCC-483F-BDEE-F8B742382690}" destId="{BE348649-D026-4AD6-85CA-2B877E9CAC35}" srcOrd="1" destOrd="0" presId="urn:microsoft.com/office/officeart/2005/8/layout/hierarchy3"/>
    <dgm:cxn modelId="{6B31F224-7F79-4FCD-A52C-E9D3E67D1858}" type="presParOf" srcId="{7E6EDE5B-5DCC-483F-BDEE-F8B742382690}" destId="{82715789-5A6E-42E7-AE77-4CCA967CF352}" srcOrd="2" destOrd="0" presId="urn:microsoft.com/office/officeart/2005/8/layout/hierarchy3"/>
    <dgm:cxn modelId="{448DEB76-B66B-4951-AB65-721583812901}" type="presParOf" srcId="{7E6EDE5B-5DCC-483F-BDEE-F8B742382690}" destId="{708D8021-C0C5-469D-87AA-07CD20DD4549}" srcOrd="3" destOrd="0" presId="urn:microsoft.com/office/officeart/2005/8/layout/hierarchy3"/>
    <dgm:cxn modelId="{49E0D2F9-79F3-493C-8E5F-F90BC89EDDCE}" type="presParOf" srcId="{7E6EDE5B-5DCC-483F-BDEE-F8B742382690}" destId="{2937C455-D2D3-4F68-AB4C-42FDD485D8C6}" srcOrd="4" destOrd="0" presId="urn:microsoft.com/office/officeart/2005/8/layout/hierarchy3"/>
    <dgm:cxn modelId="{EC0F2470-4D34-4835-A088-1E4FCFBA5954}" type="presParOf" srcId="{7E6EDE5B-5DCC-483F-BDEE-F8B742382690}" destId="{4C3688E5-D649-458A-839E-2FA2629520C7}" srcOrd="5" destOrd="0" presId="urn:microsoft.com/office/officeart/2005/8/layout/hierarchy3"/>
    <dgm:cxn modelId="{00D8F09D-442C-40E2-A335-CAC2C3F42F74}" type="presParOf" srcId="{7E6EDE5B-5DCC-483F-BDEE-F8B742382690}" destId="{31775304-2651-453F-BE24-5761B5BBEB7E}" srcOrd="6" destOrd="0" presId="urn:microsoft.com/office/officeart/2005/8/layout/hierarchy3"/>
    <dgm:cxn modelId="{77D3D870-D1E9-4553-9A2C-707F4BC88203}" type="presParOf" srcId="{7E6EDE5B-5DCC-483F-BDEE-F8B742382690}" destId="{6A61774E-83D5-4C66-A999-6CF5CF49A64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CE0BB8-A326-429F-A594-0E3DD11B0FA6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5F64E49C-400F-482F-932E-690765A0C02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l"/>
          <a:r>
            <a:rPr lang="de-CH" dirty="0"/>
            <a:t>Morgens</a:t>
          </a:r>
          <a:br>
            <a:rPr lang="de-CH" dirty="0"/>
          </a:br>
          <a:r>
            <a:rPr lang="de-CH" dirty="0"/>
            <a:t>von…</a:t>
          </a:r>
        </a:p>
      </dgm:t>
    </dgm:pt>
    <dgm:pt modelId="{E7A869FA-B721-4559-BE01-F1BA13137AB7}" type="parTrans" cxnId="{9358F153-9621-4120-95A3-EC58203B3C68}">
      <dgm:prSet/>
      <dgm:spPr/>
      <dgm:t>
        <a:bodyPr/>
        <a:lstStyle/>
        <a:p>
          <a:endParaRPr lang="de-CH"/>
        </a:p>
      </dgm:t>
    </dgm:pt>
    <dgm:pt modelId="{46EC8EFC-639E-447F-95F7-0175CA34EDC5}" type="sibTrans" cxnId="{9358F153-9621-4120-95A3-EC58203B3C68}">
      <dgm:prSet/>
      <dgm:spPr/>
      <dgm:t>
        <a:bodyPr/>
        <a:lstStyle/>
        <a:p>
          <a:endParaRPr lang="de-CH"/>
        </a:p>
      </dgm:t>
    </dgm:pt>
    <dgm:pt modelId="{BAC722E1-27E2-488A-8921-87D1A70D96DA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12.00 Uhr</a:t>
          </a:r>
        </a:p>
      </dgm:t>
    </dgm:pt>
    <dgm:pt modelId="{80609054-2891-4980-B58E-C723EA7FBF7F}" type="parTrans" cxnId="{4A00AEE9-846E-4D59-88A8-3592B194F874}">
      <dgm:prSet/>
      <dgm:spPr/>
      <dgm:t>
        <a:bodyPr/>
        <a:lstStyle/>
        <a:p>
          <a:endParaRPr lang="de-CH"/>
        </a:p>
      </dgm:t>
    </dgm:pt>
    <dgm:pt modelId="{2E13CE31-357A-4322-A040-4997982119CD}" type="sibTrans" cxnId="{4A00AEE9-846E-4D59-88A8-3592B194F874}">
      <dgm:prSet/>
      <dgm:spPr/>
      <dgm:t>
        <a:bodyPr/>
        <a:lstStyle/>
        <a:p>
          <a:endParaRPr lang="de-CH"/>
        </a:p>
      </dgm:t>
    </dgm:pt>
    <dgm:pt modelId="{3E6C3280-AC2F-4C7A-9AEF-783694AD912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pPr algn="l"/>
          <a:r>
            <a:rPr lang="de-CH" dirty="0"/>
            <a:t>Nachmittags</a:t>
          </a:r>
          <a:br>
            <a:rPr lang="de-CH" dirty="0"/>
          </a:br>
          <a:r>
            <a:rPr lang="de-CH" dirty="0"/>
            <a:t>von…</a:t>
          </a:r>
        </a:p>
      </dgm:t>
    </dgm:pt>
    <dgm:pt modelId="{5DD1D89C-C9F7-4A75-B1FA-93058EFFDC80}" type="parTrans" cxnId="{620F0320-2C05-4C6C-ACA7-F32206B1A69B}">
      <dgm:prSet/>
      <dgm:spPr/>
      <dgm:t>
        <a:bodyPr/>
        <a:lstStyle/>
        <a:p>
          <a:endParaRPr lang="de-CH"/>
        </a:p>
      </dgm:t>
    </dgm:pt>
    <dgm:pt modelId="{3455C70F-F3EC-429B-867F-12F1D5DC0F3E}" type="sibTrans" cxnId="{620F0320-2C05-4C6C-ACA7-F32206B1A69B}">
      <dgm:prSet/>
      <dgm:spPr/>
      <dgm:t>
        <a:bodyPr/>
        <a:lstStyle/>
        <a:p>
          <a:endParaRPr lang="de-CH"/>
        </a:p>
      </dgm:t>
    </dgm:pt>
    <dgm:pt modelId="{8D725569-6446-4259-9E2C-039AE2D9A798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13.00 Uhr</a:t>
          </a:r>
        </a:p>
      </dgm:t>
    </dgm:pt>
    <dgm:pt modelId="{FC68D3B4-8056-4233-A731-FE9632DF622F}" type="parTrans" cxnId="{B9C4ED86-FDF2-4CBC-9D93-8E7E6C7C5551}">
      <dgm:prSet/>
      <dgm:spPr/>
      <dgm:t>
        <a:bodyPr/>
        <a:lstStyle/>
        <a:p>
          <a:endParaRPr lang="de-CH"/>
        </a:p>
      </dgm:t>
    </dgm:pt>
    <dgm:pt modelId="{A42A8121-D18C-48E3-8389-29E6AF3EE5ED}" type="sibTrans" cxnId="{B9C4ED86-FDF2-4CBC-9D93-8E7E6C7C5551}">
      <dgm:prSet/>
      <dgm:spPr/>
      <dgm:t>
        <a:bodyPr/>
        <a:lstStyle/>
        <a:p>
          <a:endParaRPr lang="de-CH"/>
        </a:p>
      </dgm:t>
    </dgm:pt>
    <dgm:pt modelId="{E41ED792-3296-4435-B02A-CE0999187114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16.45 Uhr</a:t>
          </a:r>
        </a:p>
      </dgm:t>
    </dgm:pt>
    <dgm:pt modelId="{FFDD9ABF-DCDF-440F-9165-09E9437D7BBD}" type="parTrans" cxnId="{CF58A67D-7370-44CB-B2D9-559A66314795}">
      <dgm:prSet/>
      <dgm:spPr/>
      <dgm:t>
        <a:bodyPr/>
        <a:lstStyle/>
        <a:p>
          <a:endParaRPr lang="de-CH"/>
        </a:p>
      </dgm:t>
    </dgm:pt>
    <dgm:pt modelId="{74DB6B24-5C41-4179-B1C7-B6BE8AAA2AAF}" type="sibTrans" cxnId="{CF58A67D-7370-44CB-B2D9-559A66314795}">
      <dgm:prSet/>
      <dgm:spPr/>
      <dgm:t>
        <a:bodyPr/>
        <a:lstStyle/>
        <a:p>
          <a:endParaRPr lang="de-CH"/>
        </a:p>
      </dgm:t>
    </dgm:pt>
    <dgm:pt modelId="{A99166FE-78D3-4A16-BDF4-0F23DA248B77}">
      <dgm:prSet phldrT="[Text]"/>
      <dgm:spPr>
        <a:ln>
          <a:noFill/>
        </a:ln>
      </dgm:spPr>
      <dgm:t>
        <a:bodyPr/>
        <a:lstStyle/>
        <a:p>
          <a:r>
            <a:rPr lang="de-CH" dirty="0"/>
            <a:t>bis</a:t>
          </a:r>
        </a:p>
      </dgm:t>
    </dgm:pt>
    <dgm:pt modelId="{4B710B1F-7F00-4176-8376-D51594A6B6D9}" type="parTrans" cxnId="{ACBC4062-28C7-483A-8A7F-6C0716C88C96}">
      <dgm:prSet/>
      <dgm:spPr>
        <a:ln>
          <a:noFill/>
        </a:ln>
      </dgm:spPr>
      <dgm:t>
        <a:bodyPr/>
        <a:lstStyle/>
        <a:p>
          <a:endParaRPr lang="de-CH"/>
        </a:p>
      </dgm:t>
    </dgm:pt>
    <dgm:pt modelId="{5F309AFB-7825-4283-8BEF-BBD7C5A70063}" type="sibTrans" cxnId="{ACBC4062-28C7-483A-8A7F-6C0716C88C96}">
      <dgm:prSet/>
      <dgm:spPr/>
      <dgm:t>
        <a:bodyPr/>
        <a:lstStyle/>
        <a:p>
          <a:endParaRPr lang="de-CH"/>
        </a:p>
      </dgm:t>
    </dgm:pt>
    <dgm:pt modelId="{A3591E46-1E51-4C9F-8B2F-087A191899D7}">
      <dgm:prSet phldrT="[Text]"/>
      <dgm:spPr>
        <a:ln>
          <a:noFill/>
        </a:ln>
      </dgm:spPr>
      <dgm:t>
        <a:bodyPr/>
        <a:lstStyle/>
        <a:p>
          <a:r>
            <a:rPr lang="de-CH" dirty="0"/>
            <a:t>bis</a:t>
          </a:r>
        </a:p>
      </dgm:t>
    </dgm:pt>
    <dgm:pt modelId="{8CC2767A-485D-4301-825B-35A75D32D313}" type="parTrans" cxnId="{31998540-77D0-46A4-8C13-2E8A96BF41B8}">
      <dgm:prSet/>
      <dgm:spPr>
        <a:ln>
          <a:noFill/>
        </a:ln>
      </dgm:spPr>
      <dgm:t>
        <a:bodyPr/>
        <a:lstStyle/>
        <a:p>
          <a:endParaRPr lang="de-CH"/>
        </a:p>
      </dgm:t>
    </dgm:pt>
    <dgm:pt modelId="{BAF35487-4361-4309-BD29-47CD9D279CBC}" type="sibTrans" cxnId="{31998540-77D0-46A4-8C13-2E8A96BF41B8}">
      <dgm:prSet/>
      <dgm:spPr/>
      <dgm:t>
        <a:bodyPr/>
        <a:lstStyle/>
        <a:p>
          <a:endParaRPr lang="de-CH"/>
        </a:p>
      </dgm:t>
    </dgm:pt>
    <dgm:pt modelId="{F6F9012A-87BE-4EE3-A690-055366B8F9D7}">
      <dgm:prSet phldrT="[Text]"/>
      <dgm:spPr>
        <a:noFill/>
        <a:ln>
          <a:noFill/>
        </a:ln>
      </dgm:spPr>
      <dgm:t>
        <a:bodyPr/>
        <a:lstStyle/>
        <a:p>
          <a:pPr algn="l"/>
          <a:endParaRPr lang="de-CH" dirty="0"/>
        </a:p>
      </dgm:t>
    </dgm:pt>
    <dgm:pt modelId="{CCBA445A-740D-4FBC-A5AA-BAD3E05D523B}" type="parTrans" cxnId="{24D0A245-B5B1-4530-B688-F2531A531578}">
      <dgm:prSet/>
      <dgm:spPr>
        <a:noFill/>
        <a:ln>
          <a:noFill/>
        </a:ln>
      </dgm:spPr>
      <dgm:t>
        <a:bodyPr/>
        <a:lstStyle/>
        <a:p>
          <a:endParaRPr lang="de-CH"/>
        </a:p>
      </dgm:t>
    </dgm:pt>
    <dgm:pt modelId="{C3FEADF4-409D-4F2E-9C8B-3307ABE47DA3}" type="sibTrans" cxnId="{24D0A245-B5B1-4530-B688-F2531A531578}">
      <dgm:prSet/>
      <dgm:spPr/>
      <dgm:t>
        <a:bodyPr/>
        <a:lstStyle/>
        <a:p>
          <a:endParaRPr lang="de-CH"/>
        </a:p>
      </dgm:t>
    </dgm:pt>
    <dgm:pt modelId="{DC648DE9-BDDE-47A8-81F3-A959FD1297ED}">
      <dgm:prSet phldrT="[Text]"/>
      <dgm:spPr>
        <a:noFill/>
        <a:ln>
          <a:noFill/>
        </a:ln>
      </dgm:spPr>
      <dgm:t>
        <a:bodyPr/>
        <a:lstStyle/>
        <a:p>
          <a:pPr algn="l"/>
          <a:endParaRPr lang="de-CH" dirty="0"/>
        </a:p>
      </dgm:t>
    </dgm:pt>
    <dgm:pt modelId="{3E932220-C1A7-4DE7-839E-003C78B72851}" type="sibTrans" cxnId="{4C471BC2-DC23-4A0F-A6CF-7B5EFD51A188}">
      <dgm:prSet/>
      <dgm:spPr/>
      <dgm:t>
        <a:bodyPr/>
        <a:lstStyle/>
        <a:p>
          <a:endParaRPr lang="de-CH"/>
        </a:p>
      </dgm:t>
    </dgm:pt>
    <dgm:pt modelId="{E5A2F4F1-367B-4665-A7C8-AD9CA5ABEC2C}" type="parTrans" cxnId="{4C471BC2-DC23-4A0F-A6CF-7B5EFD51A188}">
      <dgm:prSet/>
      <dgm:spPr>
        <a:noFill/>
        <a:ln>
          <a:noFill/>
        </a:ln>
      </dgm:spPr>
      <dgm:t>
        <a:bodyPr/>
        <a:lstStyle/>
        <a:p>
          <a:endParaRPr lang="de-CH"/>
        </a:p>
      </dgm:t>
    </dgm:pt>
    <dgm:pt modelId="{F17F1358-CD5D-4C61-A104-38FAD3DCE1E0}">
      <dgm:prSet phldrT="[Text]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r>
            <a:rPr lang="de-CH" dirty="0"/>
            <a:t>08.15 Uhr</a:t>
          </a:r>
        </a:p>
      </dgm:t>
    </dgm:pt>
    <dgm:pt modelId="{6AF437D9-F12C-4FB1-B037-870DD31C1775}" type="sibTrans" cxnId="{E1ED4EE2-E3AB-4084-B183-42741FF4A29E}">
      <dgm:prSet/>
      <dgm:spPr/>
      <dgm:t>
        <a:bodyPr/>
        <a:lstStyle/>
        <a:p>
          <a:endParaRPr lang="de-CH"/>
        </a:p>
      </dgm:t>
    </dgm:pt>
    <dgm:pt modelId="{1D979EB2-6C66-4EB5-8CD3-C2EE4CB89D9C}" type="parTrans" cxnId="{E1ED4EE2-E3AB-4084-B183-42741FF4A29E}">
      <dgm:prSet/>
      <dgm:spPr/>
      <dgm:t>
        <a:bodyPr/>
        <a:lstStyle/>
        <a:p>
          <a:endParaRPr lang="de-CH"/>
        </a:p>
      </dgm:t>
    </dgm:pt>
    <dgm:pt modelId="{E70590A1-CB01-42ED-8C65-49DC0EF7BFCF}" type="pres">
      <dgm:prSet presAssocID="{E7CE0BB8-A326-429F-A594-0E3DD11B0F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51C1D7-3B9A-469C-9872-E64D1675B52B}" type="pres">
      <dgm:prSet presAssocID="{5F64E49C-400F-482F-932E-690765A0C022}" presName="root" presStyleCnt="0"/>
      <dgm:spPr/>
    </dgm:pt>
    <dgm:pt modelId="{7B6A32A6-A91F-481E-BF3C-567CD07F9EBB}" type="pres">
      <dgm:prSet presAssocID="{5F64E49C-400F-482F-932E-690765A0C022}" presName="rootComposite" presStyleCnt="0"/>
      <dgm:spPr/>
    </dgm:pt>
    <dgm:pt modelId="{D2B160AE-60EE-49B1-AB0B-296A6F051F5D}" type="pres">
      <dgm:prSet presAssocID="{5F64E49C-400F-482F-932E-690765A0C022}" presName="rootText" presStyleLbl="node1" presStyleIdx="0" presStyleCnt="2" custScaleX="124497" custScaleY="127474"/>
      <dgm:spPr/>
    </dgm:pt>
    <dgm:pt modelId="{66AF27FE-DEEE-4493-8AB6-2DF75BD76863}" type="pres">
      <dgm:prSet presAssocID="{5F64E49C-400F-482F-932E-690765A0C022}" presName="rootConnector" presStyleLbl="node1" presStyleIdx="0" presStyleCnt="2"/>
      <dgm:spPr/>
    </dgm:pt>
    <dgm:pt modelId="{7E6EDE5B-5DCC-483F-BDEE-F8B742382690}" type="pres">
      <dgm:prSet presAssocID="{5F64E49C-400F-482F-932E-690765A0C022}" presName="childShape" presStyleCnt="0"/>
      <dgm:spPr/>
    </dgm:pt>
    <dgm:pt modelId="{2880CEAC-AF94-4C40-9A65-AB091322C543}" type="pres">
      <dgm:prSet presAssocID="{CCBA445A-740D-4FBC-A5AA-BAD3E05D523B}" presName="Name13" presStyleLbl="parChTrans1D2" presStyleIdx="0" presStyleCnt="8"/>
      <dgm:spPr/>
    </dgm:pt>
    <dgm:pt modelId="{BE348649-D026-4AD6-85CA-2B877E9CAC35}" type="pres">
      <dgm:prSet presAssocID="{F6F9012A-87BE-4EE3-A690-055366B8F9D7}" presName="childText" presStyleLbl="bgAcc1" presStyleIdx="0" presStyleCnt="8">
        <dgm:presLayoutVars>
          <dgm:bulletEnabled val="1"/>
        </dgm:presLayoutVars>
      </dgm:prSet>
      <dgm:spPr/>
    </dgm:pt>
    <dgm:pt modelId="{82715789-5A6E-42E7-AE77-4CCA967CF352}" type="pres">
      <dgm:prSet presAssocID="{1D979EB2-6C66-4EB5-8CD3-C2EE4CB89D9C}" presName="Name13" presStyleLbl="parChTrans1D2" presStyleIdx="1" presStyleCnt="8"/>
      <dgm:spPr/>
    </dgm:pt>
    <dgm:pt modelId="{708D8021-C0C5-469D-87AA-07CD20DD4549}" type="pres">
      <dgm:prSet presAssocID="{F17F1358-CD5D-4C61-A104-38FAD3DCE1E0}" presName="childText" presStyleLbl="bgAcc1" presStyleIdx="1" presStyleCnt="8" custScaleX="124497">
        <dgm:presLayoutVars>
          <dgm:bulletEnabled val="1"/>
        </dgm:presLayoutVars>
      </dgm:prSet>
      <dgm:spPr/>
    </dgm:pt>
    <dgm:pt modelId="{2937C455-D2D3-4F68-AB4C-42FDD485D8C6}" type="pres">
      <dgm:prSet presAssocID="{4B710B1F-7F00-4176-8376-D51594A6B6D9}" presName="Name13" presStyleLbl="parChTrans1D2" presStyleIdx="2" presStyleCnt="8"/>
      <dgm:spPr/>
    </dgm:pt>
    <dgm:pt modelId="{4C3688E5-D649-458A-839E-2FA2629520C7}" type="pres">
      <dgm:prSet presAssocID="{A99166FE-78D3-4A16-BDF4-0F23DA248B77}" presName="childText" presStyleLbl="bgAcc1" presStyleIdx="2" presStyleCnt="8" custScaleX="124497">
        <dgm:presLayoutVars>
          <dgm:bulletEnabled val="1"/>
        </dgm:presLayoutVars>
      </dgm:prSet>
      <dgm:spPr/>
    </dgm:pt>
    <dgm:pt modelId="{31775304-2651-453F-BE24-5761B5BBEB7E}" type="pres">
      <dgm:prSet presAssocID="{80609054-2891-4980-B58E-C723EA7FBF7F}" presName="Name13" presStyleLbl="parChTrans1D2" presStyleIdx="3" presStyleCnt="8"/>
      <dgm:spPr/>
    </dgm:pt>
    <dgm:pt modelId="{6A61774E-83D5-4C66-A999-6CF5CF49A64C}" type="pres">
      <dgm:prSet presAssocID="{BAC722E1-27E2-488A-8921-87D1A70D96DA}" presName="childText" presStyleLbl="bgAcc1" presStyleIdx="3" presStyleCnt="8" custScaleX="124497">
        <dgm:presLayoutVars>
          <dgm:bulletEnabled val="1"/>
        </dgm:presLayoutVars>
      </dgm:prSet>
      <dgm:spPr/>
    </dgm:pt>
    <dgm:pt modelId="{9E4CA38E-236B-414C-937B-65B84A432F52}" type="pres">
      <dgm:prSet presAssocID="{3E6C3280-AC2F-4C7A-9AEF-783694AD9125}" presName="root" presStyleCnt="0"/>
      <dgm:spPr/>
    </dgm:pt>
    <dgm:pt modelId="{FA55899F-4636-465C-85F6-D23E39502DBD}" type="pres">
      <dgm:prSet presAssocID="{3E6C3280-AC2F-4C7A-9AEF-783694AD9125}" presName="rootComposite" presStyleCnt="0"/>
      <dgm:spPr/>
    </dgm:pt>
    <dgm:pt modelId="{67C2E270-FB59-4561-A7E8-476C78CD8D65}" type="pres">
      <dgm:prSet presAssocID="{3E6C3280-AC2F-4C7A-9AEF-783694AD9125}" presName="rootText" presStyleLbl="node1" presStyleIdx="1" presStyleCnt="2" custScaleX="124497" custScaleY="127474"/>
      <dgm:spPr/>
    </dgm:pt>
    <dgm:pt modelId="{FC1076BF-86E3-43BF-8D53-667BA5403AA5}" type="pres">
      <dgm:prSet presAssocID="{3E6C3280-AC2F-4C7A-9AEF-783694AD9125}" presName="rootConnector" presStyleLbl="node1" presStyleIdx="1" presStyleCnt="2"/>
      <dgm:spPr/>
    </dgm:pt>
    <dgm:pt modelId="{4288AC2B-1765-4A47-A5DC-0F21AA7DD0D4}" type="pres">
      <dgm:prSet presAssocID="{3E6C3280-AC2F-4C7A-9AEF-783694AD9125}" presName="childShape" presStyleCnt="0"/>
      <dgm:spPr/>
    </dgm:pt>
    <dgm:pt modelId="{7600C868-8761-4D6B-970B-F745E516C266}" type="pres">
      <dgm:prSet presAssocID="{E5A2F4F1-367B-4665-A7C8-AD9CA5ABEC2C}" presName="Name13" presStyleLbl="parChTrans1D2" presStyleIdx="4" presStyleCnt="8"/>
      <dgm:spPr/>
    </dgm:pt>
    <dgm:pt modelId="{A5C9992D-A915-4490-ACC7-ABD9AC8810AA}" type="pres">
      <dgm:prSet presAssocID="{DC648DE9-BDDE-47A8-81F3-A959FD1297ED}" presName="childText" presStyleLbl="bgAcc1" presStyleIdx="4" presStyleCnt="8">
        <dgm:presLayoutVars>
          <dgm:bulletEnabled val="1"/>
        </dgm:presLayoutVars>
      </dgm:prSet>
      <dgm:spPr/>
    </dgm:pt>
    <dgm:pt modelId="{0F5C3FBD-F0D7-457A-8A3D-F894E135081D}" type="pres">
      <dgm:prSet presAssocID="{FC68D3B4-8056-4233-A731-FE9632DF622F}" presName="Name13" presStyleLbl="parChTrans1D2" presStyleIdx="5" presStyleCnt="8"/>
      <dgm:spPr/>
    </dgm:pt>
    <dgm:pt modelId="{0D4EFF92-B00F-433D-8E13-404EC2F306DD}" type="pres">
      <dgm:prSet presAssocID="{8D725569-6446-4259-9E2C-039AE2D9A798}" presName="childText" presStyleLbl="bgAcc1" presStyleIdx="5" presStyleCnt="8" custScaleX="124497">
        <dgm:presLayoutVars>
          <dgm:bulletEnabled val="1"/>
        </dgm:presLayoutVars>
      </dgm:prSet>
      <dgm:spPr/>
    </dgm:pt>
    <dgm:pt modelId="{5B8F671E-5E77-48D4-AD23-415D145D72FF}" type="pres">
      <dgm:prSet presAssocID="{8CC2767A-485D-4301-825B-35A75D32D313}" presName="Name13" presStyleLbl="parChTrans1D2" presStyleIdx="6" presStyleCnt="8"/>
      <dgm:spPr/>
    </dgm:pt>
    <dgm:pt modelId="{B1758A4B-FB01-4E33-B580-15E296A5DAF6}" type="pres">
      <dgm:prSet presAssocID="{A3591E46-1E51-4C9F-8B2F-087A191899D7}" presName="childText" presStyleLbl="bgAcc1" presStyleIdx="6" presStyleCnt="8" custScaleX="124497">
        <dgm:presLayoutVars>
          <dgm:bulletEnabled val="1"/>
        </dgm:presLayoutVars>
      </dgm:prSet>
      <dgm:spPr/>
    </dgm:pt>
    <dgm:pt modelId="{924D06F6-7185-4D77-992C-D0E42528A2B9}" type="pres">
      <dgm:prSet presAssocID="{FFDD9ABF-DCDF-440F-9165-09E9437D7BBD}" presName="Name13" presStyleLbl="parChTrans1D2" presStyleIdx="7" presStyleCnt="8"/>
      <dgm:spPr/>
    </dgm:pt>
    <dgm:pt modelId="{20401F6E-2218-4903-935B-57A86E61C90F}" type="pres">
      <dgm:prSet presAssocID="{E41ED792-3296-4435-B02A-CE0999187114}" presName="childText" presStyleLbl="bgAcc1" presStyleIdx="7" presStyleCnt="8" custScaleX="124497">
        <dgm:presLayoutVars>
          <dgm:bulletEnabled val="1"/>
        </dgm:presLayoutVars>
      </dgm:prSet>
      <dgm:spPr/>
    </dgm:pt>
  </dgm:ptLst>
  <dgm:cxnLst>
    <dgm:cxn modelId="{47D57D02-ABD7-4BA1-B7DC-2603847E8ED4}" type="presOf" srcId="{E5A2F4F1-367B-4665-A7C8-AD9CA5ABEC2C}" destId="{7600C868-8761-4D6B-970B-F745E516C266}" srcOrd="0" destOrd="0" presId="urn:microsoft.com/office/officeart/2005/8/layout/hierarchy3"/>
    <dgm:cxn modelId="{9BD4621E-DE0A-409A-8128-6A3B43479DCA}" type="presOf" srcId="{E7CE0BB8-A326-429F-A594-0E3DD11B0FA6}" destId="{E70590A1-CB01-42ED-8C65-49DC0EF7BFCF}" srcOrd="0" destOrd="0" presId="urn:microsoft.com/office/officeart/2005/8/layout/hierarchy3"/>
    <dgm:cxn modelId="{620F0320-2C05-4C6C-ACA7-F32206B1A69B}" srcId="{E7CE0BB8-A326-429F-A594-0E3DD11B0FA6}" destId="{3E6C3280-AC2F-4C7A-9AEF-783694AD9125}" srcOrd="1" destOrd="0" parTransId="{5DD1D89C-C9F7-4A75-B1FA-93058EFFDC80}" sibTransId="{3455C70F-F3EC-429B-867F-12F1D5DC0F3E}"/>
    <dgm:cxn modelId="{C968852F-F99A-4C68-B619-DA7BD557DDC3}" type="presOf" srcId="{A3591E46-1E51-4C9F-8B2F-087A191899D7}" destId="{B1758A4B-FB01-4E33-B580-15E296A5DAF6}" srcOrd="0" destOrd="0" presId="urn:microsoft.com/office/officeart/2005/8/layout/hierarchy3"/>
    <dgm:cxn modelId="{C4990D3C-9E5E-4E10-A53A-E6C6F16EC45E}" type="presOf" srcId="{8D725569-6446-4259-9E2C-039AE2D9A798}" destId="{0D4EFF92-B00F-433D-8E13-404EC2F306DD}" srcOrd="0" destOrd="0" presId="urn:microsoft.com/office/officeart/2005/8/layout/hierarchy3"/>
    <dgm:cxn modelId="{31998540-77D0-46A4-8C13-2E8A96BF41B8}" srcId="{3E6C3280-AC2F-4C7A-9AEF-783694AD9125}" destId="{A3591E46-1E51-4C9F-8B2F-087A191899D7}" srcOrd="2" destOrd="0" parTransId="{8CC2767A-485D-4301-825B-35A75D32D313}" sibTransId="{BAF35487-4361-4309-BD29-47CD9D279CBC}"/>
    <dgm:cxn modelId="{F415CF5D-9E43-4EB8-8B96-B9D0276A4C4F}" type="presOf" srcId="{BAC722E1-27E2-488A-8921-87D1A70D96DA}" destId="{6A61774E-83D5-4C66-A999-6CF5CF49A64C}" srcOrd="0" destOrd="0" presId="urn:microsoft.com/office/officeart/2005/8/layout/hierarchy3"/>
    <dgm:cxn modelId="{BE73305F-E387-4AF1-9EC8-D85340E8828E}" type="presOf" srcId="{FFDD9ABF-DCDF-440F-9165-09E9437D7BBD}" destId="{924D06F6-7185-4D77-992C-D0E42528A2B9}" srcOrd="0" destOrd="0" presId="urn:microsoft.com/office/officeart/2005/8/layout/hierarchy3"/>
    <dgm:cxn modelId="{3A31EA5F-A943-4828-90AF-35E0DAF63DCA}" type="presOf" srcId="{A99166FE-78D3-4A16-BDF4-0F23DA248B77}" destId="{4C3688E5-D649-458A-839E-2FA2629520C7}" srcOrd="0" destOrd="0" presId="urn:microsoft.com/office/officeart/2005/8/layout/hierarchy3"/>
    <dgm:cxn modelId="{ACBC4062-28C7-483A-8A7F-6C0716C88C96}" srcId="{5F64E49C-400F-482F-932E-690765A0C022}" destId="{A99166FE-78D3-4A16-BDF4-0F23DA248B77}" srcOrd="2" destOrd="0" parTransId="{4B710B1F-7F00-4176-8376-D51594A6B6D9}" sibTransId="{5F309AFB-7825-4283-8BEF-BBD7C5A70063}"/>
    <dgm:cxn modelId="{00120843-00BC-4B7E-B14F-4D3A13C9FD6B}" type="presOf" srcId="{F6F9012A-87BE-4EE3-A690-055366B8F9D7}" destId="{BE348649-D026-4AD6-85CA-2B877E9CAC35}" srcOrd="0" destOrd="0" presId="urn:microsoft.com/office/officeart/2005/8/layout/hierarchy3"/>
    <dgm:cxn modelId="{24D0A245-B5B1-4530-B688-F2531A531578}" srcId="{5F64E49C-400F-482F-932E-690765A0C022}" destId="{F6F9012A-87BE-4EE3-A690-055366B8F9D7}" srcOrd="0" destOrd="0" parTransId="{CCBA445A-740D-4FBC-A5AA-BAD3E05D523B}" sibTransId="{C3FEADF4-409D-4F2E-9C8B-3307ABE47DA3}"/>
    <dgm:cxn modelId="{B5EE464E-9F6A-4078-A23F-A640439D3AE9}" type="presOf" srcId="{3E6C3280-AC2F-4C7A-9AEF-783694AD9125}" destId="{67C2E270-FB59-4561-A7E8-476C78CD8D65}" srcOrd="0" destOrd="0" presId="urn:microsoft.com/office/officeart/2005/8/layout/hierarchy3"/>
    <dgm:cxn modelId="{FF93CB4E-C3F7-48F5-9761-EACEA048ED76}" type="presOf" srcId="{5F64E49C-400F-482F-932E-690765A0C022}" destId="{66AF27FE-DEEE-4493-8AB6-2DF75BD76863}" srcOrd="1" destOrd="0" presId="urn:microsoft.com/office/officeart/2005/8/layout/hierarchy3"/>
    <dgm:cxn modelId="{37D6C451-20BD-4FC6-B794-13F81235F3DA}" type="presOf" srcId="{5F64E49C-400F-482F-932E-690765A0C022}" destId="{D2B160AE-60EE-49B1-AB0B-296A6F051F5D}" srcOrd="0" destOrd="0" presId="urn:microsoft.com/office/officeart/2005/8/layout/hierarchy3"/>
    <dgm:cxn modelId="{9358F153-9621-4120-95A3-EC58203B3C68}" srcId="{E7CE0BB8-A326-429F-A594-0E3DD11B0FA6}" destId="{5F64E49C-400F-482F-932E-690765A0C022}" srcOrd="0" destOrd="0" parTransId="{E7A869FA-B721-4559-BE01-F1BA13137AB7}" sibTransId="{46EC8EFC-639E-447F-95F7-0175CA34EDC5}"/>
    <dgm:cxn modelId="{3B07B975-E836-4167-8BAF-8C518104F676}" type="presOf" srcId="{3E6C3280-AC2F-4C7A-9AEF-783694AD9125}" destId="{FC1076BF-86E3-43BF-8D53-667BA5403AA5}" srcOrd="1" destOrd="0" presId="urn:microsoft.com/office/officeart/2005/8/layout/hierarchy3"/>
    <dgm:cxn modelId="{76A69F79-5643-4C93-BE8B-B3A82F566017}" type="presOf" srcId="{FC68D3B4-8056-4233-A731-FE9632DF622F}" destId="{0F5C3FBD-F0D7-457A-8A3D-F894E135081D}" srcOrd="0" destOrd="0" presId="urn:microsoft.com/office/officeart/2005/8/layout/hierarchy3"/>
    <dgm:cxn modelId="{CF58A67D-7370-44CB-B2D9-559A66314795}" srcId="{3E6C3280-AC2F-4C7A-9AEF-783694AD9125}" destId="{E41ED792-3296-4435-B02A-CE0999187114}" srcOrd="3" destOrd="0" parTransId="{FFDD9ABF-DCDF-440F-9165-09E9437D7BBD}" sibTransId="{74DB6B24-5C41-4179-B1C7-B6BE8AAA2AAF}"/>
    <dgm:cxn modelId="{B9C4ED86-FDF2-4CBC-9D93-8E7E6C7C5551}" srcId="{3E6C3280-AC2F-4C7A-9AEF-783694AD9125}" destId="{8D725569-6446-4259-9E2C-039AE2D9A798}" srcOrd="1" destOrd="0" parTransId="{FC68D3B4-8056-4233-A731-FE9632DF622F}" sibTransId="{A42A8121-D18C-48E3-8389-29E6AF3EE5ED}"/>
    <dgm:cxn modelId="{92A24AAC-6F3E-4D35-B693-6D865C5C457D}" type="presOf" srcId="{CCBA445A-740D-4FBC-A5AA-BAD3E05D523B}" destId="{2880CEAC-AF94-4C40-9A65-AB091322C543}" srcOrd="0" destOrd="0" presId="urn:microsoft.com/office/officeart/2005/8/layout/hierarchy3"/>
    <dgm:cxn modelId="{0495FEAC-BFFE-4119-8C03-DD37D75D83FA}" type="presOf" srcId="{4B710B1F-7F00-4176-8376-D51594A6B6D9}" destId="{2937C455-D2D3-4F68-AB4C-42FDD485D8C6}" srcOrd="0" destOrd="0" presId="urn:microsoft.com/office/officeart/2005/8/layout/hierarchy3"/>
    <dgm:cxn modelId="{0797D6B0-88E5-4E91-BD17-38881BF1FC17}" type="presOf" srcId="{F17F1358-CD5D-4C61-A104-38FAD3DCE1E0}" destId="{708D8021-C0C5-469D-87AA-07CD20DD4549}" srcOrd="0" destOrd="0" presId="urn:microsoft.com/office/officeart/2005/8/layout/hierarchy3"/>
    <dgm:cxn modelId="{4C471BC2-DC23-4A0F-A6CF-7B5EFD51A188}" srcId="{3E6C3280-AC2F-4C7A-9AEF-783694AD9125}" destId="{DC648DE9-BDDE-47A8-81F3-A959FD1297ED}" srcOrd="0" destOrd="0" parTransId="{E5A2F4F1-367B-4665-A7C8-AD9CA5ABEC2C}" sibTransId="{3E932220-C1A7-4DE7-839E-003C78B72851}"/>
    <dgm:cxn modelId="{3301BECE-865E-4810-8C50-ABDB03F11591}" type="presOf" srcId="{8CC2767A-485D-4301-825B-35A75D32D313}" destId="{5B8F671E-5E77-48D4-AD23-415D145D72FF}" srcOrd="0" destOrd="0" presId="urn:microsoft.com/office/officeart/2005/8/layout/hierarchy3"/>
    <dgm:cxn modelId="{C5A5B7D7-006B-4998-8A19-CBC33A20BCB1}" type="presOf" srcId="{80609054-2891-4980-B58E-C723EA7FBF7F}" destId="{31775304-2651-453F-BE24-5761B5BBEB7E}" srcOrd="0" destOrd="0" presId="urn:microsoft.com/office/officeart/2005/8/layout/hierarchy3"/>
    <dgm:cxn modelId="{E1ED4EE2-E3AB-4084-B183-42741FF4A29E}" srcId="{5F64E49C-400F-482F-932E-690765A0C022}" destId="{F17F1358-CD5D-4C61-A104-38FAD3DCE1E0}" srcOrd="1" destOrd="0" parTransId="{1D979EB2-6C66-4EB5-8CD3-C2EE4CB89D9C}" sibTransId="{6AF437D9-F12C-4FB1-B037-870DD31C1775}"/>
    <dgm:cxn modelId="{341D6CE4-37F6-4BF5-9B03-42DC09D416DE}" type="presOf" srcId="{1D979EB2-6C66-4EB5-8CD3-C2EE4CB89D9C}" destId="{82715789-5A6E-42E7-AE77-4CCA967CF352}" srcOrd="0" destOrd="0" presId="urn:microsoft.com/office/officeart/2005/8/layout/hierarchy3"/>
    <dgm:cxn modelId="{0A64E5E6-D41C-4415-9638-0EA5C92384B6}" type="presOf" srcId="{E41ED792-3296-4435-B02A-CE0999187114}" destId="{20401F6E-2218-4903-935B-57A86E61C90F}" srcOrd="0" destOrd="0" presId="urn:microsoft.com/office/officeart/2005/8/layout/hierarchy3"/>
    <dgm:cxn modelId="{4A00AEE9-846E-4D59-88A8-3592B194F874}" srcId="{5F64E49C-400F-482F-932E-690765A0C022}" destId="{BAC722E1-27E2-488A-8921-87D1A70D96DA}" srcOrd="3" destOrd="0" parTransId="{80609054-2891-4980-B58E-C723EA7FBF7F}" sibTransId="{2E13CE31-357A-4322-A040-4997982119CD}"/>
    <dgm:cxn modelId="{3C8A14EA-6067-4B7C-860F-22FCA33AB9BF}" type="presOf" srcId="{DC648DE9-BDDE-47A8-81F3-A959FD1297ED}" destId="{A5C9992D-A915-4490-ACC7-ABD9AC8810AA}" srcOrd="0" destOrd="0" presId="urn:microsoft.com/office/officeart/2005/8/layout/hierarchy3"/>
    <dgm:cxn modelId="{7F4073A9-D188-494C-9762-53B25D48ABB1}" type="presParOf" srcId="{E70590A1-CB01-42ED-8C65-49DC0EF7BFCF}" destId="{4351C1D7-3B9A-469C-9872-E64D1675B52B}" srcOrd="0" destOrd="0" presId="urn:microsoft.com/office/officeart/2005/8/layout/hierarchy3"/>
    <dgm:cxn modelId="{75C77001-04E0-4F60-900B-8A8570F67E69}" type="presParOf" srcId="{4351C1D7-3B9A-469C-9872-E64D1675B52B}" destId="{7B6A32A6-A91F-481E-BF3C-567CD07F9EBB}" srcOrd="0" destOrd="0" presId="urn:microsoft.com/office/officeart/2005/8/layout/hierarchy3"/>
    <dgm:cxn modelId="{2411DBA9-E39F-4699-9822-901E8CF7E27D}" type="presParOf" srcId="{7B6A32A6-A91F-481E-BF3C-567CD07F9EBB}" destId="{D2B160AE-60EE-49B1-AB0B-296A6F051F5D}" srcOrd="0" destOrd="0" presId="urn:microsoft.com/office/officeart/2005/8/layout/hierarchy3"/>
    <dgm:cxn modelId="{3CCD8760-33FF-46EF-8716-6F66F4BC3283}" type="presParOf" srcId="{7B6A32A6-A91F-481E-BF3C-567CD07F9EBB}" destId="{66AF27FE-DEEE-4493-8AB6-2DF75BD76863}" srcOrd="1" destOrd="0" presId="urn:microsoft.com/office/officeart/2005/8/layout/hierarchy3"/>
    <dgm:cxn modelId="{9340DBA3-9F45-49D9-8EE5-8CEB1AC13E5B}" type="presParOf" srcId="{4351C1D7-3B9A-469C-9872-E64D1675B52B}" destId="{7E6EDE5B-5DCC-483F-BDEE-F8B742382690}" srcOrd="1" destOrd="0" presId="urn:microsoft.com/office/officeart/2005/8/layout/hierarchy3"/>
    <dgm:cxn modelId="{A41E64E0-DCCC-4387-8821-1DA4EE953C81}" type="presParOf" srcId="{7E6EDE5B-5DCC-483F-BDEE-F8B742382690}" destId="{2880CEAC-AF94-4C40-9A65-AB091322C543}" srcOrd="0" destOrd="0" presId="urn:microsoft.com/office/officeart/2005/8/layout/hierarchy3"/>
    <dgm:cxn modelId="{9B111AF6-6423-4493-B241-8BDA7AA495CA}" type="presParOf" srcId="{7E6EDE5B-5DCC-483F-BDEE-F8B742382690}" destId="{BE348649-D026-4AD6-85CA-2B877E9CAC35}" srcOrd="1" destOrd="0" presId="urn:microsoft.com/office/officeart/2005/8/layout/hierarchy3"/>
    <dgm:cxn modelId="{6B31F224-7F79-4FCD-A52C-E9D3E67D1858}" type="presParOf" srcId="{7E6EDE5B-5DCC-483F-BDEE-F8B742382690}" destId="{82715789-5A6E-42E7-AE77-4CCA967CF352}" srcOrd="2" destOrd="0" presId="urn:microsoft.com/office/officeart/2005/8/layout/hierarchy3"/>
    <dgm:cxn modelId="{448DEB76-B66B-4951-AB65-721583812901}" type="presParOf" srcId="{7E6EDE5B-5DCC-483F-BDEE-F8B742382690}" destId="{708D8021-C0C5-469D-87AA-07CD20DD4549}" srcOrd="3" destOrd="0" presId="urn:microsoft.com/office/officeart/2005/8/layout/hierarchy3"/>
    <dgm:cxn modelId="{49E0D2F9-79F3-493C-8E5F-F90BC89EDDCE}" type="presParOf" srcId="{7E6EDE5B-5DCC-483F-BDEE-F8B742382690}" destId="{2937C455-D2D3-4F68-AB4C-42FDD485D8C6}" srcOrd="4" destOrd="0" presId="urn:microsoft.com/office/officeart/2005/8/layout/hierarchy3"/>
    <dgm:cxn modelId="{EC0F2470-4D34-4835-A088-1E4FCFBA5954}" type="presParOf" srcId="{7E6EDE5B-5DCC-483F-BDEE-F8B742382690}" destId="{4C3688E5-D649-458A-839E-2FA2629520C7}" srcOrd="5" destOrd="0" presId="urn:microsoft.com/office/officeart/2005/8/layout/hierarchy3"/>
    <dgm:cxn modelId="{00D8F09D-442C-40E2-A335-CAC2C3F42F74}" type="presParOf" srcId="{7E6EDE5B-5DCC-483F-BDEE-F8B742382690}" destId="{31775304-2651-453F-BE24-5761B5BBEB7E}" srcOrd="6" destOrd="0" presId="urn:microsoft.com/office/officeart/2005/8/layout/hierarchy3"/>
    <dgm:cxn modelId="{77D3D870-D1E9-4553-9A2C-707F4BC88203}" type="presParOf" srcId="{7E6EDE5B-5DCC-483F-BDEE-F8B742382690}" destId="{6A61774E-83D5-4C66-A999-6CF5CF49A64C}" srcOrd="7" destOrd="0" presId="urn:microsoft.com/office/officeart/2005/8/layout/hierarchy3"/>
    <dgm:cxn modelId="{90D59F99-9644-4E5A-BA42-D2C0C2548BB4}" type="presParOf" srcId="{E70590A1-CB01-42ED-8C65-49DC0EF7BFCF}" destId="{9E4CA38E-236B-414C-937B-65B84A432F52}" srcOrd="1" destOrd="0" presId="urn:microsoft.com/office/officeart/2005/8/layout/hierarchy3"/>
    <dgm:cxn modelId="{DBF5F789-CF8D-4D27-A141-746333BECD95}" type="presParOf" srcId="{9E4CA38E-236B-414C-937B-65B84A432F52}" destId="{FA55899F-4636-465C-85F6-D23E39502DBD}" srcOrd="0" destOrd="0" presId="urn:microsoft.com/office/officeart/2005/8/layout/hierarchy3"/>
    <dgm:cxn modelId="{D23B518E-DBE7-456F-A655-A062760486F0}" type="presParOf" srcId="{FA55899F-4636-465C-85F6-D23E39502DBD}" destId="{67C2E270-FB59-4561-A7E8-476C78CD8D65}" srcOrd="0" destOrd="0" presId="urn:microsoft.com/office/officeart/2005/8/layout/hierarchy3"/>
    <dgm:cxn modelId="{AD53B8E5-C39A-4B2D-84CD-7BD53FD18B66}" type="presParOf" srcId="{FA55899F-4636-465C-85F6-D23E39502DBD}" destId="{FC1076BF-86E3-43BF-8D53-667BA5403AA5}" srcOrd="1" destOrd="0" presId="urn:microsoft.com/office/officeart/2005/8/layout/hierarchy3"/>
    <dgm:cxn modelId="{F72EC414-02AC-4E00-820F-54238FE08BAA}" type="presParOf" srcId="{9E4CA38E-236B-414C-937B-65B84A432F52}" destId="{4288AC2B-1765-4A47-A5DC-0F21AA7DD0D4}" srcOrd="1" destOrd="0" presId="urn:microsoft.com/office/officeart/2005/8/layout/hierarchy3"/>
    <dgm:cxn modelId="{3669207A-7BB1-41A9-9623-9530350FE5ED}" type="presParOf" srcId="{4288AC2B-1765-4A47-A5DC-0F21AA7DD0D4}" destId="{7600C868-8761-4D6B-970B-F745E516C266}" srcOrd="0" destOrd="0" presId="urn:microsoft.com/office/officeart/2005/8/layout/hierarchy3"/>
    <dgm:cxn modelId="{1E484C21-4767-451B-975C-1019947986E0}" type="presParOf" srcId="{4288AC2B-1765-4A47-A5DC-0F21AA7DD0D4}" destId="{A5C9992D-A915-4490-ACC7-ABD9AC8810AA}" srcOrd="1" destOrd="0" presId="urn:microsoft.com/office/officeart/2005/8/layout/hierarchy3"/>
    <dgm:cxn modelId="{111C5EBC-6996-46C8-AB35-80DADDA954DB}" type="presParOf" srcId="{4288AC2B-1765-4A47-A5DC-0F21AA7DD0D4}" destId="{0F5C3FBD-F0D7-457A-8A3D-F894E135081D}" srcOrd="2" destOrd="0" presId="urn:microsoft.com/office/officeart/2005/8/layout/hierarchy3"/>
    <dgm:cxn modelId="{2F90C6BB-437C-4E50-A557-F832FF216AC0}" type="presParOf" srcId="{4288AC2B-1765-4A47-A5DC-0F21AA7DD0D4}" destId="{0D4EFF92-B00F-433D-8E13-404EC2F306DD}" srcOrd="3" destOrd="0" presId="urn:microsoft.com/office/officeart/2005/8/layout/hierarchy3"/>
    <dgm:cxn modelId="{F98C808B-C11F-4DB0-9ADE-438566C2BB68}" type="presParOf" srcId="{4288AC2B-1765-4A47-A5DC-0F21AA7DD0D4}" destId="{5B8F671E-5E77-48D4-AD23-415D145D72FF}" srcOrd="4" destOrd="0" presId="urn:microsoft.com/office/officeart/2005/8/layout/hierarchy3"/>
    <dgm:cxn modelId="{445F1829-623C-4E31-B94A-F00158C5661C}" type="presParOf" srcId="{4288AC2B-1765-4A47-A5DC-0F21AA7DD0D4}" destId="{B1758A4B-FB01-4E33-B580-15E296A5DAF6}" srcOrd="5" destOrd="0" presId="urn:microsoft.com/office/officeart/2005/8/layout/hierarchy3"/>
    <dgm:cxn modelId="{BC72CD9B-3B43-48DA-B82E-8215539B765A}" type="presParOf" srcId="{4288AC2B-1765-4A47-A5DC-0F21AA7DD0D4}" destId="{924D06F6-7185-4D77-992C-D0E42528A2B9}" srcOrd="6" destOrd="0" presId="urn:microsoft.com/office/officeart/2005/8/layout/hierarchy3"/>
    <dgm:cxn modelId="{4DDF8161-70B5-4EED-8EF1-C0052E4B30C3}" type="presParOf" srcId="{4288AC2B-1765-4A47-A5DC-0F21AA7DD0D4}" destId="{20401F6E-2218-4903-935B-57A86E61C90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160AE-60EE-49B1-AB0B-296A6F051F5D}">
      <dsp:nvSpPr>
        <dsp:cNvPr id="0" name=""/>
        <dsp:cNvSpPr/>
      </dsp:nvSpPr>
      <dsp:spPr>
        <a:xfrm>
          <a:off x="1180504" y="2254"/>
          <a:ext cx="1566018" cy="80173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/>
            <a:t>Abends von…</a:t>
          </a:r>
        </a:p>
      </dsp:txBody>
      <dsp:txXfrm>
        <a:off x="1203986" y="25736"/>
        <a:ext cx="1519054" cy="754768"/>
      </dsp:txXfrm>
    </dsp:sp>
    <dsp:sp modelId="{2880CEAC-AF94-4C40-9A65-AB091322C543}">
      <dsp:nvSpPr>
        <dsp:cNvPr id="0" name=""/>
        <dsp:cNvSpPr/>
      </dsp:nvSpPr>
      <dsp:spPr>
        <a:xfrm>
          <a:off x="1337106" y="803986"/>
          <a:ext cx="156601" cy="471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03"/>
              </a:lnTo>
              <a:lnTo>
                <a:pt x="156601" y="471703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48649-D026-4AD6-85CA-2B877E9CAC35}">
      <dsp:nvSpPr>
        <dsp:cNvPr id="0" name=""/>
        <dsp:cNvSpPr/>
      </dsp:nvSpPr>
      <dsp:spPr>
        <a:xfrm>
          <a:off x="1493708" y="961221"/>
          <a:ext cx="1006300" cy="62893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2200" kern="1200" dirty="0"/>
        </a:p>
      </dsp:txBody>
      <dsp:txXfrm>
        <a:off x="1512129" y="979642"/>
        <a:ext cx="969458" cy="592096"/>
      </dsp:txXfrm>
    </dsp:sp>
    <dsp:sp modelId="{82715789-5A6E-42E7-AE77-4CCA967CF352}">
      <dsp:nvSpPr>
        <dsp:cNvPr id="0" name=""/>
        <dsp:cNvSpPr/>
      </dsp:nvSpPr>
      <dsp:spPr>
        <a:xfrm>
          <a:off x="1337106" y="803986"/>
          <a:ext cx="156601" cy="1257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876"/>
              </a:lnTo>
              <a:lnTo>
                <a:pt x="156601" y="1257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D8021-C0C5-469D-87AA-07CD20DD4549}">
      <dsp:nvSpPr>
        <dsp:cNvPr id="0" name=""/>
        <dsp:cNvSpPr/>
      </dsp:nvSpPr>
      <dsp:spPr>
        <a:xfrm>
          <a:off x="1493708" y="1747393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18.30 Uhr</a:t>
          </a:r>
        </a:p>
      </dsp:txBody>
      <dsp:txXfrm>
        <a:off x="1512129" y="1765814"/>
        <a:ext cx="1215972" cy="592096"/>
      </dsp:txXfrm>
    </dsp:sp>
    <dsp:sp modelId="{2937C455-D2D3-4F68-AB4C-42FDD485D8C6}">
      <dsp:nvSpPr>
        <dsp:cNvPr id="0" name=""/>
        <dsp:cNvSpPr/>
      </dsp:nvSpPr>
      <dsp:spPr>
        <a:xfrm>
          <a:off x="1337106" y="803986"/>
          <a:ext cx="156601" cy="204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4048"/>
              </a:lnTo>
              <a:lnTo>
                <a:pt x="156601" y="204404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688E5-D649-458A-839E-2FA2629520C7}">
      <dsp:nvSpPr>
        <dsp:cNvPr id="0" name=""/>
        <dsp:cNvSpPr/>
      </dsp:nvSpPr>
      <dsp:spPr>
        <a:xfrm>
          <a:off x="1493708" y="2533566"/>
          <a:ext cx="1252814" cy="628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bis</a:t>
          </a:r>
        </a:p>
      </dsp:txBody>
      <dsp:txXfrm>
        <a:off x="1512129" y="2551987"/>
        <a:ext cx="1215972" cy="592096"/>
      </dsp:txXfrm>
    </dsp:sp>
    <dsp:sp modelId="{31775304-2651-453F-BE24-5761B5BBEB7E}">
      <dsp:nvSpPr>
        <dsp:cNvPr id="0" name=""/>
        <dsp:cNvSpPr/>
      </dsp:nvSpPr>
      <dsp:spPr>
        <a:xfrm>
          <a:off x="1337106" y="803986"/>
          <a:ext cx="156601" cy="2830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0221"/>
              </a:lnTo>
              <a:lnTo>
                <a:pt x="156601" y="28302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1774E-83D5-4C66-A999-6CF5CF49A64C}">
      <dsp:nvSpPr>
        <dsp:cNvPr id="0" name=""/>
        <dsp:cNvSpPr/>
      </dsp:nvSpPr>
      <dsp:spPr>
        <a:xfrm>
          <a:off x="1493708" y="3319738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22.00 Uhr</a:t>
          </a:r>
        </a:p>
      </dsp:txBody>
      <dsp:txXfrm>
        <a:off x="1512129" y="3338159"/>
        <a:ext cx="1215972" cy="5920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160AE-60EE-49B1-AB0B-296A6F051F5D}">
      <dsp:nvSpPr>
        <dsp:cNvPr id="0" name=""/>
        <dsp:cNvSpPr/>
      </dsp:nvSpPr>
      <dsp:spPr>
        <a:xfrm>
          <a:off x="1180504" y="2254"/>
          <a:ext cx="1566018" cy="80173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/>
            <a:t>Morgens</a:t>
          </a:r>
          <a:br>
            <a:rPr lang="de-CH" sz="2400" kern="1200" dirty="0"/>
          </a:br>
          <a:r>
            <a:rPr lang="de-CH" sz="2400" kern="1200" dirty="0"/>
            <a:t>von…</a:t>
          </a:r>
        </a:p>
      </dsp:txBody>
      <dsp:txXfrm>
        <a:off x="1203986" y="25736"/>
        <a:ext cx="1519054" cy="754768"/>
      </dsp:txXfrm>
    </dsp:sp>
    <dsp:sp modelId="{2880CEAC-AF94-4C40-9A65-AB091322C543}">
      <dsp:nvSpPr>
        <dsp:cNvPr id="0" name=""/>
        <dsp:cNvSpPr/>
      </dsp:nvSpPr>
      <dsp:spPr>
        <a:xfrm>
          <a:off x="1337106" y="803986"/>
          <a:ext cx="156601" cy="471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03"/>
              </a:lnTo>
              <a:lnTo>
                <a:pt x="156601" y="471703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48649-D026-4AD6-85CA-2B877E9CAC35}">
      <dsp:nvSpPr>
        <dsp:cNvPr id="0" name=""/>
        <dsp:cNvSpPr/>
      </dsp:nvSpPr>
      <dsp:spPr>
        <a:xfrm>
          <a:off x="1493708" y="961221"/>
          <a:ext cx="1006300" cy="62893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2200" kern="1200" dirty="0"/>
        </a:p>
      </dsp:txBody>
      <dsp:txXfrm>
        <a:off x="1512129" y="979642"/>
        <a:ext cx="969458" cy="592096"/>
      </dsp:txXfrm>
    </dsp:sp>
    <dsp:sp modelId="{82715789-5A6E-42E7-AE77-4CCA967CF352}">
      <dsp:nvSpPr>
        <dsp:cNvPr id="0" name=""/>
        <dsp:cNvSpPr/>
      </dsp:nvSpPr>
      <dsp:spPr>
        <a:xfrm>
          <a:off x="1337106" y="803986"/>
          <a:ext cx="156601" cy="1257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876"/>
              </a:lnTo>
              <a:lnTo>
                <a:pt x="156601" y="1257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D8021-C0C5-469D-87AA-07CD20DD4549}">
      <dsp:nvSpPr>
        <dsp:cNvPr id="0" name=""/>
        <dsp:cNvSpPr/>
      </dsp:nvSpPr>
      <dsp:spPr>
        <a:xfrm>
          <a:off x="1493708" y="1747393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08.15 Uhr</a:t>
          </a:r>
        </a:p>
      </dsp:txBody>
      <dsp:txXfrm>
        <a:off x="1512129" y="1765814"/>
        <a:ext cx="1215972" cy="592096"/>
      </dsp:txXfrm>
    </dsp:sp>
    <dsp:sp modelId="{2937C455-D2D3-4F68-AB4C-42FDD485D8C6}">
      <dsp:nvSpPr>
        <dsp:cNvPr id="0" name=""/>
        <dsp:cNvSpPr/>
      </dsp:nvSpPr>
      <dsp:spPr>
        <a:xfrm>
          <a:off x="1337106" y="803986"/>
          <a:ext cx="156601" cy="204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4048"/>
              </a:lnTo>
              <a:lnTo>
                <a:pt x="156601" y="204404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688E5-D649-458A-839E-2FA2629520C7}">
      <dsp:nvSpPr>
        <dsp:cNvPr id="0" name=""/>
        <dsp:cNvSpPr/>
      </dsp:nvSpPr>
      <dsp:spPr>
        <a:xfrm>
          <a:off x="1493708" y="2533566"/>
          <a:ext cx="1252814" cy="628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bis</a:t>
          </a:r>
        </a:p>
      </dsp:txBody>
      <dsp:txXfrm>
        <a:off x="1512129" y="2551987"/>
        <a:ext cx="1215972" cy="592096"/>
      </dsp:txXfrm>
    </dsp:sp>
    <dsp:sp modelId="{31775304-2651-453F-BE24-5761B5BBEB7E}">
      <dsp:nvSpPr>
        <dsp:cNvPr id="0" name=""/>
        <dsp:cNvSpPr/>
      </dsp:nvSpPr>
      <dsp:spPr>
        <a:xfrm>
          <a:off x="1337106" y="803986"/>
          <a:ext cx="156601" cy="2830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0221"/>
              </a:lnTo>
              <a:lnTo>
                <a:pt x="156601" y="28302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1774E-83D5-4C66-A999-6CF5CF49A64C}">
      <dsp:nvSpPr>
        <dsp:cNvPr id="0" name=""/>
        <dsp:cNvSpPr/>
      </dsp:nvSpPr>
      <dsp:spPr>
        <a:xfrm>
          <a:off x="1493708" y="3319738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12.00 Uhr</a:t>
          </a:r>
        </a:p>
      </dsp:txBody>
      <dsp:txXfrm>
        <a:off x="1512129" y="3338159"/>
        <a:ext cx="1215972" cy="5920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160AE-60EE-49B1-AB0B-296A6F051F5D}">
      <dsp:nvSpPr>
        <dsp:cNvPr id="0" name=""/>
        <dsp:cNvSpPr/>
      </dsp:nvSpPr>
      <dsp:spPr>
        <a:xfrm>
          <a:off x="240261" y="2254"/>
          <a:ext cx="1566018" cy="80173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Morgens</a:t>
          </a:r>
          <a:br>
            <a:rPr lang="de-CH" sz="2200" kern="1200" dirty="0"/>
          </a:br>
          <a:r>
            <a:rPr lang="de-CH" sz="2200" kern="1200" dirty="0"/>
            <a:t>von…</a:t>
          </a:r>
        </a:p>
      </dsp:txBody>
      <dsp:txXfrm>
        <a:off x="263743" y="25736"/>
        <a:ext cx="1519054" cy="754768"/>
      </dsp:txXfrm>
    </dsp:sp>
    <dsp:sp modelId="{2880CEAC-AF94-4C40-9A65-AB091322C543}">
      <dsp:nvSpPr>
        <dsp:cNvPr id="0" name=""/>
        <dsp:cNvSpPr/>
      </dsp:nvSpPr>
      <dsp:spPr>
        <a:xfrm>
          <a:off x="396863" y="803986"/>
          <a:ext cx="156601" cy="471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03"/>
              </a:lnTo>
              <a:lnTo>
                <a:pt x="156601" y="471703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48649-D026-4AD6-85CA-2B877E9CAC35}">
      <dsp:nvSpPr>
        <dsp:cNvPr id="0" name=""/>
        <dsp:cNvSpPr/>
      </dsp:nvSpPr>
      <dsp:spPr>
        <a:xfrm>
          <a:off x="553465" y="961221"/>
          <a:ext cx="1006300" cy="62893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2200" kern="1200" dirty="0"/>
        </a:p>
      </dsp:txBody>
      <dsp:txXfrm>
        <a:off x="571886" y="979642"/>
        <a:ext cx="969458" cy="592096"/>
      </dsp:txXfrm>
    </dsp:sp>
    <dsp:sp modelId="{82715789-5A6E-42E7-AE77-4CCA967CF352}">
      <dsp:nvSpPr>
        <dsp:cNvPr id="0" name=""/>
        <dsp:cNvSpPr/>
      </dsp:nvSpPr>
      <dsp:spPr>
        <a:xfrm>
          <a:off x="396863" y="803986"/>
          <a:ext cx="156601" cy="1257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876"/>
              </a:lnTo>
              <a:lnTo>
                <a:pt x="156601" y="1257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D8021-C0C5-469D-87AA-07CD20DD4549}">
      <dsp:nvSpPr>
        <dsp:cNvPr id="0" name=""/>
        <dsp:cNvSpPr/>
      </dsp:nvSpPr>
      <dsp:spPr>
        <a:xfrm>
          <a:off x="553465" y="1747393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08.15 Uhr</a:t>
          </a:r>
        </a:p>
      </dsp:txBody>
      <dsp:txXfrm>
        <a:off x="571886" y="1765814"/>
        <a:ext cx="1215972" cy="592096"/>
      </dsp:txXfrm>
    </dsp:sp>
    <dsp:sp modelId="{2937C455-D2D3-4F68-AB4C-42FDD485D8C6}">
      <dsp:nvSpPr>
        <dsp:cNvPr id="0" name=""/>
        <dsp:cNvSpPr/>
      </dsp:nvSpPr>
      <dsp:spPr>
        <a:xfrm>
          <a:off x="396863" y="803986"/>
          <a:ext cx="156601" cy="204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4048"/>
              </a:lnTo>
              <a:lnTo>
                <a:pt x="156601" y="204404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688E5-D649-458A-839E-2FA2629520C7}">
      <dsp:nvSpPr>
        <dsp:cNvPr id="0" name=""/>
        <dsp:cNvSpPr/>
      </dsp:nvSpPr>
      <dsp:spPr>
        <a:xfrm>
          <a:off x="553465" y="2533566"/>
          <a:ext cx="1252814" cy="628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bis</a:t>
          </a:r>
        </a:p>
      </dsp:txBody>
      <dsp:txXfrm>
        <a:off x="571886" y="2551987"/>
        <a:ext cx="1215972" cy="592096"/>
      </dsp:txXfrm>
    </dsp:sp>
    <dsp:sp modelId="{31775304-2651-453F-BE24-5761B5BBEB7E}">
      <dsp:nvSpPr>
        <dsp:cNvPr id="0" name=""/>
        <dsp:cNvSpPr/>
      </dsp:nvSpPr>
      <dsp:spPr>
        <a:xfrm>
          <a:off x="396863" y="803986"/>
          <a:ext cx="156601" cy="2830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0221"/>
              </a:lnTo>
              <a:lnTo>
                <a:pt x="156601" y="28302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1774E-83D5-4C66-A999-6CF5CF49A64C}">
      <dsp:nvSpPr>
        <dsp:cNvPr id="0" name=""/>
        <dsp:cNvSpPr/>
      </dsp:nvSpPr>
      <dsp:spPr>
        <a:xfrm>
          <a:off x="553465" y="3319738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12.00 Uhr</a:t>
          </a:r>
        </a:p>
      </dsp:txBody>
      <dsp:txXfrm>
        <a:off x="571886" y="3338159"/>
        <a:ext cx="1215972" cy="592096"/>
      </dsp:txXfrm>
    </dsp:sp>
    <dsp:sp modelId="{67C2E270-FB59-4561-A7E8-476C78CD8D65}">
      <dsp:nvSpPr>
        <dsp:cNvPr id="0" name=""/>
        <dsp:cNvSpPr/>
      </dsp:nvSpPr>
      <dsp:spPr>
        <a:xfrm>
          <a:off x="2120748" y="2254"/>
          <a:ext cx="1566018" cy="80173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Nachmittags</a:t>
          </a:r>
          <a:br>
            <a:rPr lang="de-CH" sz="2200" kern="1200" dirty="0"/>
          </a:br>
          <a:r>
            <a:rPr lang="de-CH" sz="2200" kern="1200" dirty="0"/>
            <a:t>von…</a:t>
          </a:r>
        </a:p>
      </dsp:txBody>
      <dsp:txXfrm>
        <a:off x="2144230" y="25736"/>
        <a:ext cx="1519054" cy="754768"/>
      </dsp:txXfrm>
    </dsp:sp>
    <dsp:sp modelId="{7600C868-8761-4D6B-970B-F745E516C266}">
      <dsp:nvSpPr>
        <dsp:cNvPr id="0" name=""/>
        <dsp:cNvSpPr/>
      </dsp:nvSpPr>
      <dsp:spPr>
        <a:xfrm>
          <a:off x="2277350" y="803986"/>
          <a:ext cx="156601" cy="471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03"/>
              </a:lnTo>
              <a:lnTo>
                <a:pt x="156601" y="471703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9992D-A915-4490-ACC7-ABD9AC8810AA}">
      <dsp:nvSpPr>
        <dsp:cNvPr id="0" name=""/>
        <dsp:cNvSpPr/>
      </dsp:nvSpPr>
      <dsp:spPr>
        <a:xfrm>
          <a:off x="2433952" y="961221"/>
          <a:ext cx="1006300" cy="62893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2200" kern="1200" dirty="0"/>
        </a:p>
      </dsp:txBody>
      <dsp:txXfrm>
        <a:off x="2452373" y="979642"/>
        <a:ext cx="969458" cy="592096"/>
      </dsp:txXfrm>
    </dsp:sp>
    <dsp:sp modelId="{0F5C3FBD-F0D7-457A-8A3D-F894E135081D}">
      <dsp:nvSpPr>
        <dsp:cNvPr id="0" name=""/>
        <dsp:cNvSpPr/>
      </dsp:nvSpPr>
      <dsp:spPr>
        <a:xfrm>
          <a:off x="2277350" y="803986"/>
          <a:ext cx="156601" cy="1257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876"/>
              </a:lnTo>
              <a:lnTo>
                <a:pt x="156601" y="1257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EFF92-B00F-433D-8E13-404EC2F306DD}">
      <dsp:nvSpPr>
        <dsp:cNvPr id="0" name=""/>
        <dsp:cNvSpPr/>
      </dsp:nvSpPr>
      <dsp:spPr>
        <a:xfrm>
          <a:off x="2433952" y="1747393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13.00 Uhr</a:t>
          </a:r>
        </a:p>
      </dsp:txBody>
      <dsp:txXfrm>
        <a:off x="2452373" y="1765814"/>
        <a:ext cx="1215972" cy="592096"/>
      </dsp:txXfrm>
    </dsp:sp>
    <dsp:sp modelId="{5B8F671E-5E77-48D4-AD23-415D145D72FF}">
      <dsp:nvSpPr>
        <dsp:cNvPr id="0" name=""/>
        <dsp:cNvSpPr/>
      </dsp:nvSpPr>
      <dsp:spPr>
        <a:xfrm>
          <a:off x="2277350" y="803986"/>
          <a:ext cx="156601" cy="204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4048"/>
              </a:lnTo>
              <a:lnTo>
                <a:pt x="156601" y="2044048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758A4B-FB01-4E33-B580-15E296A5DAF6}">
      <dsp:nvSpPr>
        <dsp:cNvPr id="0" name=""/>
        <dsp:cNvSpPr/>
      </dsp:nvSpPr>
      <dsp:spPr>
        <a:xfrm>
          <a:off x="2433952" y="2533566"/>
          <a:ext cx="1252814" cy="628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bis</a:t>
          </a:r>
        </a:p>
      </dsp:txBody>
      <dsp:txXfrm>
        <a:off x="2452373" y="2551987"/>
        <a:ext cx="1215972" cy="592096"/>
      </dsp:txXfrm>
    </dsp:sp>
    <dsp:sp modelId="{924D06F6-7185-4D77-992C-D0E42528A2B9}">
      <dsp:nvSpPr>
        <dsp:cNvPr id="0" name=""/>
        <dsp:cNvSpPr/>
      </dsp:nvSpPr>
      <dsp:spPr>
        <a:xfrm>
          <a:off x="2277350" y="803986"/>
          <a:ext cx="156601" cy="2830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0221"/>
              </a:lnTo>
              <a:lnTo>
                <a:pt x="156601" y="28302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01F6E-2218-4903-935B-57A86E61C90F}">
      <dsp:nvSpPr>
        <dsp:cNvPr id="0" name=""/>
        <dsp:cNvSpPr/>
      </dsp:nvSpPr>
      <dsp:spPr>
        <a:xfrm>
          <a:off x="2433952" y="3319738"/>
          <a:ext cx="1252814" cy="62893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16.45 Uhr</a:t>
          </a:r>
        </a:p>
      </dsp:txBody>
      <dsp:txXfrm>
        <a:off x="2452373" y="3338159"/>
        <a:ext cx="1215972" cy="592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57662-2199-49DE-9946-0EAC982E2DA4}" type="datetimeFigureOut">
              <a:rPr lang="de-CH" smtClean="0"/>
              <a:t>12.02.2018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AB1F5-D314-4A06-BE58-71A6BDB57ED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3265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5696" y="1608128"/>
            <a:ext cx="6912768" cy="1748865"/>
          </a:xfrm>
          <a:prstGeom prst="rect">
            <a:avLst/>
          </a:prstGeom>
        </p:spPr>
        <p:txBody>
          <a:bodyPr/>
          <a:lstStyle>
            <a:lvl1pPr algn="l">
              <a:defRPr sz="3600"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5696" y="3356992"/>
            <a:ext cx="6912768" cy="26642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Rechteck 12"/>
          <p:cNvSpPr/>
          <p:nvPr userDrawn="1"/>
        </p:nvSpPr>
        <p:spPr>
          <a:xfrm>
            <a:off x="0" y="0"/>
            <a:ext cx="8892480" cy="288000"/>
          </a:xfrm>
          <a:prstGeom prst="rect">
            <a:avLst/>
          </a:prstGeom>
          <a:solidFill>
            <a:srgbClr val="17A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Rechteck 13"/>
          <p:cNvSpPr/>
          <p:nvPr userDrawn="1"/>
        </p:nvSpPr>
        <p:spPr>
          <a:xfrm rot="16200000">
            <a:off x="-3154632" y="3415368"/>
            <a:ext cx="6597264" cy="288000"/>
          </a:xfrm>
          <a:prstGeom prst="rect">
            <a:avLst/>
          </a:prstGeom>
          <a:solidFill>
            <a:srgbClr val="17A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45" y="608331"/>
            <a:ext cx="8247735" cy="47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95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000" y="468000"/>
            <a:ext cx="7272000" cy="1008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20000" y="1620000"/>
            <a:ext cx="7272000" cy="4525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4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000" y="468000"/>
            <a:ext cx="7272000" cy="1008112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00000" y="1620000"/>
            <a:ext cx="3384000" cy="45259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319999" y="1620000"/>
            <a:ext cx="4573175" cy="45259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00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 mit 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000" y="468000"/>
            <a:ext cx="7272000" cy="1008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319999" y="1637110"/>
            <a:ext cx="4573175" cy="63976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319999" y="2276873"/>
            <a:ext cx="4573175" cy="38492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9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sz="half" idx="1"/>
          </p:nvPr>
        </p:nvSpPr>
        <p:spPr>
          <a:xfrm>
            <a:off x="900000" y="1620000"/>
            <a:ext cx="3384000" cy="452596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1502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000" y="468000"/>
            <a:ext cx="7272000" cy="1008112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17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7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105FF6E9-4565-44EF-A32B-C07E2E758B29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760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BE8900F-6904-43AF-BF52-4D37B464865D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12.02.2018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A6F3820-4BE9-4E19-AAA7-324A974D78B7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0" y="0"/>
            <a:ext cx="8892480" cy="288000"/>
          </a:xfrm>
          <a:prstGeom prst="rect">
            <a:avLst/>
          </a:prstGeom>
          <a:solidFill>
            <a:srgbClr val="17A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Rechteck 14"/>
          <p:cNvSpPr/>
          <p:nvPr userDrawn="1"/>
        </p:nvSpPr>
        <p:spPr>
          <a:xfrm rot="16200000">
            <a:off x="-3154632" y="3415368"/>
            <a:ext cx="6597264" cy="288000"/>
          </a:xfrm>
          <a:prstGeom prst="rect">
            <a:avLst/>
          </a:prstGeom>
          <a:solidFill>
            <a:srgbClr val="17A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76672"/>
            <a:ext cx="7380312" cy="42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3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400" b="1" kern="1200" baseline="0">
          <a:solidFill>
            <a:srgbClr val="00A2B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de-CH" dirty="0">
                <a:solidFill>
                  <a:srgbClr val="0096FF"/>
                </a:solidFill>
              </a:rPr>
              <a:t>Handelsdiplom kompakt (HDK) </a:t>
            </a:r>
            <a:r>
              <a:rPr lang="de-CH" sz="2800" dirty="0">
                <a:solidFill>
                  <a:srgbClr val="0096FF"/>
                </a:solidFill>
              </a:rPr>
              <a:t>Informatik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3068960"/>
            <a:ext cx="6912768" cy="2664296"/>
          </a:xfrm>
        </p:spPr>
        <p:txBody>
          <a:bodyPr/>
          <a:lstStyle/>
          <a:p>
            <a:pPr lvl="0"/>
            <a:r>
              <a:rPr lang="de-CH" dirty="0"/>
              <a:t>Herzlich willkommen</a:t>
            </a:r>
          </a:p>
          <a:p>
            <a:r>
              <a:rPr lang="de-CH" dirty="0">
                <a:latin typeface="Arial Black" pitchFamily="34" charset="0"/>
              </a:rPr>
              <a:t>zum ECDL-Lehrgang, Module Computer-Grundlagen, Textverarbeitung, Präsentation und Tabellenkalkulation</a:t>
            </a:r>
          </a:p>
          <a:p>
            <a:r>
              <a:rPr lang="de-CH" sz="1400" b="0" dirty="0"/>
              <a:t>(European Computer </a:t>
            </a:r>
            <a:r>
              <a:rPr lang="de-CH" sz="1400" b="0" dirty="0" err="1"/>
              <a:t>Driving</a:t>
            </a:r>
            <a:r>
              <a:rPr lang="de-CH" sz="1400" b="0" dirty="0"/>
              <a:t> </a:t>
            </a:r>
            <a:r>
              <a:rPr lang="de-CH" sz="1400" b="0" dirty="0" err="1"/>
              <a:t>Licence</a:t>
            </a:r>
            <a:r>
              <a:rPr lang="de-CH" sz="1400" b="0" dirty="0"/>
              <a:t>)</a:t>
            </a:r>
          </a:p>
          <a:p>
            <a:endParaRPr lang="de-CH" dirty="0"/>
          </a:p>
          <a:p>
            <a:pPr lvl="0"/>
            <a:r>
              <a:rPr lang="de-CH" sz="1400" dirty="0"/>
              <a:t>Ihr Dozent in diesem Kurs: Aldo Lehner, Sursee</a:t>
            </a:r>
          </a:p>
        </p:txBody>
      </p:sp>
      <p:sp>
        <p:nvSpPr>
          <p:cNvPr id="6" name="Ellipse 5"/>
          <p:cNvSpPr/>
          <p:nvPr/>
        </p:nvSpPr>
        <p:spPr>
          <a:xfrm>
            <a:off x="3419872" y="5791200"/>
            <a:ext cx="393524" cy="379215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Ellipse 6"/>
          <p:cNvSpPr/>
          <p:nvPr/>
        </p:nvSpPr>
        <p:spPr>
          <a:xfrm>
            <a:off x="5580112" y="5791200"/>
            <a:ext cx="393524" cy="379215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Ellipse 7"/>
          <p:cNvSpPr/>
          <p:nvPr/>
        </p:nvSpPr>
        <p:spPr>
          <a:xfrm>
            <a:off x="7740352" y="5791200"/>
            <a:ext cx="393524" cy="379215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Ellipse 9"/>
          <p:cNvSpPr/>
          <p:nvPr/>
        </p:nvSpPr>
        <p:spPr>
          <a:xfrm>
            <a:off x="1259632" y="5661248"/>
            <a:ext cx="648072" cy="578091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6894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75656" y="1412776"/>
            <a:ext cx="6912768" cy="2664296"/>
          </a:xfrm>
        </p:spPr>
        <p:txBody>
          <a:bodyPr/>
          <a:lstStyle/>
          <a:p>
            <a:r>
              <a:rPr lang="de-CH" sz="3400" dirty="0">
                <a:solidFill>
                  <a:srgbClr val="009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Wir wünschen Ihnen viel Spass und Erfolg in diesem Kurs!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37" y="3573016"/>
            <a:ext cx="39719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46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6" name="Picture 14" descr="der-weg-ist-das-zi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712" y="1196752"/>
            <a:ext cx="4994928" cy="5474988"/>
          </a:xfrm>
          <a:prstGeom prst="rect">
            <a:avLst/>
          </a:prstGeom>
          <a:noFill/>
        </p:spPr>
      </p:pic>
      <p:sp>
        <p:nvSpPr>
          <p:cNvPr id="8204" name="Rectangle 12"/>
          <p:cNvSpPr>
            <a:spLocks noGrp="1" noChangeArrowheads="1"/>
          </p:cNvSpPr>
          <p:nvPr>
            <p:ph type="title"/>
          </p:nvPr>
        </p:nvSpPr>
        <p:spPr>
          <a:xfrm>
            <a:off x="2627784" y="1336771"/>
            <a:ext cx="3528392" cy="1008000"/>
          </a:xfrm>
        </p:spPr>
        <p:txBody>
          <a:bodyPr/>
          <a:lstStyle/>
          <a:p>
            <a:pPr algn="ctr"/>
            <a:r>
              <a:rPr lang="de-CH" dirty="0">
                <a:solidFill>
                  <a:schemeClr val="bg1"/>
                </a:solidFill>
              </a:rPr>
              <a:t>Ziele</a:t>
            </a:r>
          </a:p>
        </p:txBody>
      </p:sp>
      <p:sp>
        <p:nvSpPr>
          <p:cNvPr id="8205" name="AutoShape 13"/>
          <p:cNvSpPr>
            <a:spLocks noGrp="1" noChangeArrowheads="1"/>
          </p:cNvSpPr>
          <p:nvPr>
            <p:ph idx="1"/>
          </p:nvPr>
        </p:nvSpPr>
        <p:spPr>
          <a:xfrm>
            <a:off x="2155441" y="2276872"/>
            <a:ext cx="4643470" cy="2509847"/>
          </a:xfrm>
          <a:prstGeom prst="roundRect">
            <a:avLst>
              <a:gd name="adj" fmla="val 16667"/>
            </a:avLst>
          </a:prstGeom>
          <a:solidFill>
            <a:srgbClr val="FFFFFF">
              <a:alpha val="53999"/>
            </a:srgbClr>
          </a:solidFill>
          <a:ln/>
        </p:spPr>
        <p:txBody>
          <a:bodyPr anchor="ctr" anchorCtr="0"/>
          <a:lstStyle/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Word-Handling</a:t>
            </a:r>
          </a:p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PowerPoint-Handling</a:t>
            </a:r>
          </a:p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Excel-Handling</a:t>
            </a:r>
          </a:p>
          <a:p>
            <a:pPr marL="0" indent="0">
              <a:spcBef>
                <a:spcPct val="30000"/>
              </a:spcBef>
              <a:buNone/>
              <a:tabLst>
                <a:tab pos="4845050" algn="l"/>
              </a:tabLst>
            </a:pPr>
            <a:r>
              <a:rPr lang="de-CH" sz="1600" b="1" dirty="0"/>
              <a:t>Kennen Lernen:</a:t>
            </a:r>
          </a:p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Computeraufbau</a:t>
            </a:r>
          </a:p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Netzwerke Sicherheitsfragen </a:t>
            </a:r>
          </a:p>
          <a:p>
            <a:pPr>
              <a:spcBef>
                <a:spcPct val="30000"/>
              </a:spcBef>
              <a:tabLst>
                <a:tab pos="4845050" algn="l"/>
              </a:tabLst>
            </a:pPr>
            <a:r>
              <a:rPr lang="de-CH" sz="1600" b="1" dirty="0"/>
              <a:t>Rechtsgrundlagen</a:t>
            </a:r>
          </a:p>
        </p:txBody>
      </p:sp>
    </p:spTree>
    <p:extLst>
      <p:ext uri="{BB962C8B-B14F-4D97-AF65-F5344CB8AC3E}">
        <p14:creationId xmlns:p14="http://schemas.microsoft.com/office/powerpoint/2010/main" val="384808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056652"/>
            <a:ext cx="7272000" cy="1008112"/>
          </a:xfrm>
        </p:spPr>
        <p:txBody>
          <a:bodyPr/>
          <a:lstStyle/>
          <a:p>
            <a:r>
              <a:rPr lang="de-CH" dirty="0">
                <a:solidFill>
                  <a:srgbClr val="0096FF"/>
                </a:solidFill>
              </a:rPr>
              <a:t>Zeiten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F4C-B23B-4DA4-B81A-65A5A0AF65E7}" type="slidenum">
              <a:rPr lang="de-CH" smtClean="0"/>
              <a:pPr/>
              <a:t>3</a:t>
            </a:fld>
            <a:endParaRPr lang="de-CH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21296036"/>
              </p:ext>
            </p:extLst>
          </p:nvPr>
        </p:nvGraphicFramePr>
        <p:xfrm>
          <a:off x="3957340" y="1265625"/>
          <a:ext cx="3927028" cy="3950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3008313" cy="4691063"/>
          </a:xfrm>
          <a:prstGeom prst="rect">
            <a:avLst/>
          </a:prstGeom>
        </p:spPr>
        <p:txBody>
          <a:bodyPr/>
          <a:lstStyle/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 dirty="0"/>
          </a:p>
        </p:txBody>
      </p:sp>
      <p:pic>
        <p:nvPicPr>
          <p:cNvPr id="3074" name="Picture 2" descr="C:\Documents and Settings\magy\Local Settings\Temporary Internet Files\Content.IE5\I0WY00ZQ\MCj04315860000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7284" y="2357430"/>
            <a:ext cx="1828572" cy="1828572"/>
          </a:xfrm>
          <a:prstGeom prst="rect">
            <a:avLst/>
          </a:prstGeom>
          <a:noFill/>
        </p:spPr>
      </p:pic>
      <p:sp>
        <p:nvSpPr>
          <p:cNvPr id="9" name="Rechteck 8"/>
          <p:cNvSpPr/>
          <p:nvPr/>
        </p:nvSpPr>
        <p:spPr>
          <a:xfrm>
            <a:off x="1138416" y="5425875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dirty="0"/>
              <a:t>…und dazwischen jeweils 20 Minuten Pause um ca.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5508104" y="5500702"/>
            <a:ext cx="1143008" cy="571504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dirty="0">
                <a:solidFill>
                  <a:schemeClr val="accent4"/>
                </a:solidFill>
              </a:rPr>
              <a:t>20:15 Uhr</a:t>
            </a:r>
          </a:p>
          <a:p>
            <a:pPr algn="ctr"/>
            <a:r>
              <a:rPr lang="de-CH" dirty="0">
                <a:solidFill>
                  <a:schemeClr val="accent4"/>
                </a:solidFill>
              </a:rPr>
              <a:t>oder?</a:t>
            </a:r>
          </a:p>
        </p:txBody>
      </p:sp>
    </p:spTree>
    <p:extLst>
      <p:ext uri="{BB962C8B-B14F-4D97-AF65-F5344CB8AC3E}">
        <p14:creationId xmlns:p14="http://schemas.microsoft.com/office/powerpoint/2010/main" val="497381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9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056652"/>
            <a:ext cx="7272000" cy="1008112"/>
          </a:xfrm>
        </p:spPr>
        <p:txBody>
          <a:bodyPr/>
          <a:lstStyle/>
          <a:p>
            <a:r>
              <a:rPr lang="de-CH" dirty="0">
                <a:solidFill>
                  <a:srgbClr val="0096FF"/>
                </a:solidFill>
              </a:rPr>
              <a:t>Zeiten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F4C-B23B-4DA4-B81A-65A5A0AF65E7}" type="slidenum">
              <a:rPr lang="de-CH" smtClean="0"/>
              <a:pPr/>
              <a:t>4</a:t>
            </a:fld>
            <a:endParaRPr lang="de-CH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2799708"/>
              </p:ext>
            </p:extLst>
          </p:nvPr>
        </p:nvGraphicFramePr>
        <p:xfrm>
          <a:off x="3957340" y="1265625"/>
          <a:ext cx="3927028" cy="3950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3008313" cy="4691063"/>
          </a:xfrm>
          <a:prstGeom prst="rect">
            <a:avLst/>
          </a:prstGeom>
        </p:spPr>
        <p:txBody>
          <a:bodyPr/>
          <a:lstStyle/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 dirty="0"/>
          </a:p>
        </p:txBody>
      </p:sp>
      <p:pic>
        <p:nvPicPr>
          <p:cNvPr id="3074" name="Picture 2" descr="C:\Documents and Settings\magy\Local Settings\Temporary Internet Files\Content.IE5\I0WY00ZQ\MCj04315860000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19292" y="2357430"/>
            <a:ext cx="1828572" cy="1828572"/>
          </a:xfrm>
          <a:prstGeom prst="rect">
            <a:avLst/>
          </a:prstGeom>
          <a:noFill/>
        </p:spPr>
      </p:pic>
      <p:sp>
        <p:nvSpPr>
          <p:cNvPr id="9" name="Rechteck 8"/>
          <p:cNvSpPr/>
          <p:nvPr/>
        </p:nvSpPr>
        <p:spPr>
          <a:xfrm>
            <a:off x="1259632" y="5425875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dirty="0"/>
              <a:t>…und dazwischen jeweils 20 Minuten Pause um ca.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5517224" y="5500702"/>
            <a:ext cx="1143008" cy="571504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dirty="0">
                <a:solidFill>
                  <a:schemeClr val="accent4"/>
                </a:solidFill>
              </a:rPr>
              <a:t>10:00 Uhr</a:t>
            </a:r>
          </a:p>
          <a:p>
            <a:pPr algn="ctr"/>
            <a:r>
              <a:rPr lang="de-CH" dirty="0">
                <a:solidFill>
                  <a:schemeClr val="accent4"/>
                </a:solidFill>
              </a:rPr>
              <a:t>oder?</a:t>
            </a:r>
          </a:p>
        </p:txBody>
      </p:sp>
    </p:spTree>
    <p:extLst>
      <p:ext uri="{BB962C8B-B14F-4D97-AF65-F5344CB8AC3E}">
        <p14:creationId xmlns:p14="http://schemas.microsoft.com/office/powerpoint/2010/main" val="121333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056652"/>
            <a:ext cx="7272000" cy="1008112"/>
          </a:xfrm>
        </p:spPr>
        <p:txBody>
          <a:bodyPr/>
          <a:lstStyle/>
          <a:p>
            <a:r>
              <a:rPr lang="de-CH" dirty="0">
                <a:solidFill>
                  <a:srgbClr val="0096FF"/>
                </a:solidFill>
              </a:rPr>
              <a:t>Zeiten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F4C-B23B-4DA4-B81A-65A5A0AF65E7}" type="slidenum">
              <a:rPr lang="de-CH" smtClean="0"/>
              <a:pPr/>
              <a:t>5</a:t>
            </a:fld>
            <a:endParaRPr lang="de-CH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63506124"/>
              </p:ext>
            </p:extLst>
          </p:nvPr>
        </p:nvGraphicFramePr>
        <p:xfrm>
          <a:off x="3957340" y="1265625"/>
          <a:ext cx="3927028" cy="3950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3008313" cy="4691063"/>
          </a:xfrm>
          <a:prstGeom prst="rect">
            <a:avLst/>
          </a:prstGeom>
        </p:spPr>
        <p:txBody>
          <a:bodyPr/>
          <a:lstStyle/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 dirty="0"/>
          </a:p>
        </p:txBody>
      </p:sp>
      <p:pic>
        <p:nvPicPr>
          <p:cNvPr id="3074" name="Picture 2" descr="C:\Documents and Settings\magy\Local Settings\Temporary Internet Files\Content.IE5\I0WY00ZQ\MCj04315860000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596" y="2357430"/>
            <a:ext cx="1828572" cy="1828572"/>
          </a:xfrm>
          <a:prstGeom prst="rect">
            <a:avLst/>
          </a:prstGeom>
          <a:noFill/>
        </p:spPr>
      </p:pic>
      <p:sp>
        <p:nvSpPr>
          <p:cNvPr id="9" name="Rechteck 8"/>
          <p:cNvSpPr/>
          <p:nvPr/>
        </p:nvSpPr>
        <p:spPr>
          <a:xfrm>
            <a:off x="428596" y="5425875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dirty="0"/>
              <a:t>…und dazwischen jeweils 20 Minuten Pause um ca.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4581120" y="5500702"/>
            <a:ext cx="1143008" cy="571504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dirty="0">
                <a:solidFill>
                  <a:schemeClr val="accent4"/>
                </a:solidFill>
              </a:rPr>
              <a:t>10:00 Uhr</a:t>
            </a:r>
          </a:p>
          <a:p>
            <a:pPr algn="ctr"/>
            <a:r>
              <a:rPr lang="de-CH" dirty="0">
                <a:solidFill>
                  <a:schemeClr val="accent4"/>
                </a:solidFill>
              </a:rPr>
              <a:t>oder?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444208" y="5500702"/>
            <a:ext cx="1143008" cy="571504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>
                <a:solidFill>
                  <a:schemeClr val="accent4"/>
                </a:solidFill>
              </a:rPr>
              <a:t>14:45 </a:t>
            </a:r>
            <a:r>
              <a:rPr lang="de-CH" dirty="0">
                <a:solidFill>
                  <a:schemeClr val="accent4"/>
                </a:solidFill>
              </a:rPr>
              <a:t>Uhr</a:t>
            </a:r>
          </a:p>
          <a:p>
            <a:pPr algn="ctr"/>
            <a:r>
              <a:rPr lang="de-CH" dirty="0">
                <a:solidFill>
                  <a:schemeClr val="accent4"/>
                </a:solidFill>
              </a:rPr>
              <a:t>oder?</a:t>
            </a:r>
          </a:p>
        </p:txBody>
      </p:sp>
    </p:spTree>
    <p:extLst>
      <p:ext uri="{BB962C8B-B14F-4D97-AF65-F5344CB8AC3E}">
        <p14:creationId xmlns:p14="http://schemas.microsoft.com/office/powerpoint/2010/main" val="364202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9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  <a:tabLst>
                <a:tab pos="2868613" algn="l"/>
              </a:tabLst>
            </a:pPr>
            <a:endParaRPr lang="de-CH" b="1" dirty="0"/>
          </a:p>
          <a:p>
            <a:pPr>
              <a:spcBef>
                <a:spcPts val="0"/>
              </a:spcBef>
              <a:spcAft>
                <a:spcPts val="1800"/>
              </a:spcAft>
              <a:tabLst>
                <a:tab pos="2328863" algn="l"/>
              </a:tabLst>
            </a:pPr>
            <a:r>
              <a:rPr lang="de-CH" b="1" dirty="0"/>
              <a:t>Essen</a:t>
            </a:r>
            <a:r>
              <a:rPr lang="de-CH" dirty="0"/>
              <a:t>	Bitte nicht im Zimmer</a:t>
            </a:r>
          </a:p>
          <a:p>
            <a:pPr>
              <a:spcBef>
                <a:spcPts val="0"/>
              </a:spcBef>
              <a:spcAft>
                <a:spcPts val="1800"/>
              </a:spcAft>
              <a:tabLst>
                <a:tab pos="2328863" algn="l"/>
              </a:tabLst>
            </a:pPr>
            <a:r>
              <a:rPr lang="de-CH" b="1" dirty="0"/>
              <a:t>Trinken</a:t>
            </a:r>
            <a:r>
              <a:rPr lang="de-CH" dirty="0"/>
              <a:t>	Nur mit </a:t>
            </a:r>
            <a:r>
              <a:rPr lang="de-CH" dirty="0" err="1"/>
              <a:t>Pet</a:t>
            </a:r>
            <a:r>
              <a:rPr lang="de-CH" dirty="0"/>
              <a:t>-Flaschen</a:t>
            </a:r>
          </a:p>
          <a:p>
            <a:pPr>
              <a:spcBef>
                <a:spcPts val="0"/>
              </a:spcBef>
              <a:spcAft>
                <a:spcPts val="1800"/>
              </a:spcAft>
              <a:tabLst>
                <a:tab pos="2328863" algn="l"/>
              </a:tabLst>
            </a:pPr>
            <a:r>
              <a:rPr lang="de-CH" b="1"/>
              <a:t>Smartphones</a:t>
            </a:r>
            <a:r>
              <a:rPr lang="de-CH" dirty="0"/>
              <a:t>	Bitte stumm schalten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2" name="Textfeld 1"/>
          <p:cNvSpPr txBox="1"/>
          <p:nvPr/>
        </p:nvSpPr>
        <p:spPr>
          <a:xfrm>
            <a:off x="3067992" y="487952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b="1" dirty="0">
                <a:solidFill>
                  <a:srgbClr val="003399"/>
                </a:solidFill>
                <a:latin typeface="+mn-lt"/>
              </a:rPr>
              <a:t>Danke</a:t>
            </a:r>
            <a:r>
              <a:rPr lang="de-CH" sz="2000" b="1" dirty="0">
                <a:solidFill>
                  <a:srgbClr val="003399"/>
                </a:solidFill>
                <a:latin typeface="+mn-lt"/>
              </a:rPr>
              <a:t> 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6732240" y="1861468"/>
            <a:ext cx="513537" cy="1783556"/>
            <a:chOff x="6874789" y="2348880"/>
            <a:chExt cx="513537" cy="178355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789" y="3066260"/>
              <a:ext cx="513537" cy="353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0803" y="2348880"/>
              <a:ext cx="427523" cy="477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2643" y="3717032"/>
              <a:ext cx="437669" cy="415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52" y="4725144"/>
            <a:ext cx="1494204" cy="1208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17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20000" y="980840"/>
            <a:ext cx="7272000" cy="1008000"/>
          </a:xfrm>
        </p:spPr>
        <p:txBody>
          <a:bodyPr/>
          <a:lstStyle/>
          <a:p>
            <a:r>
              <a:rPr lang="de-CH" dirty="0">
                <a:solidFill>
                  <a:srgbClr val="0096FF"/>
                </a:solidFill>
              </a:rPr>
              <a:t>Vorstellung der Teilnehmenden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620000" y="1855365"/>
            <a:ext cx="7272000" cy="4525963"/>
          </a:xfrm>
        </p:spPr>
        <p:txBody>
          <a:bodyPr/>
          <a:lstStyle/>
          <a:p>
            <a:r>
              <a:rPr lang="de-CH" dirty="0"/>
              <a:t>Sie heissen ….  und kommen von ……</a:t>
            </a:r>
            <a:br>
              <a:rPr lang="de-CH" dirty="0"/>
            </a:br>
            <a:endParaRPr lang="de-CH" dirty="0"/>
          </a:p>
          <a:p>
            <a:r>
              <a:rPr lang="de-CH" dirty="0"/>
              <a:t>Mit welchem Betriebssystem haben Sie bis anhin gearbeitet?</a:t>
            </a:r>
            <a:br>
              <a:rPr lang="de-CH" dirty="0"/>
            </a:br>
            <a:endParaRPr lang="de-CH" dirty="0"/>
          </a:p>
          <a:p>
            <a:r>
              <a:rPr lang="de-CH" dirty="0"/>
              <a:t>Mit welchem Programm arbeiten Sie am Meisten </a:t>
            </a:r>
            <a:br>
              <a:rPr lang="de-CH" dirty="0"/>
            </a:br>
            <a:r>
              <a:rPr lang="de-CH" dirty="0"/>
              <a:t>im Office? (Word, Excel, PowerPoint)</a:t>
            </a:r>
            <a:br>
              <a:rPr lang="de-CH" dirty="0"/>
            </a:br>
            <a:endParaRPr lang="de-CH" dirty="0"/>
          </a:p>
          <a:p>
            <a:r>
              <a:rPr lang="de-CH" dirty="0"/>
              <a:t>Was erwarten Sie  …</a:t>
            </a:r>
          </a:p>
          <a:p>
            <a:pPr marL="1006475" lvl="1"/>
            <a:r>
              <a:rPr lang="de-CH" dirty="0"/>
              <a:t>… vom Lehrgang?</a:t>
            </a:r>
          </a:p>
          <a:p>
            <a:pPr marL="1006475" lvl="1"/>
            <a:r>
              <a:rPr lang="de-CH" dirty="0"/>
              <a:t>… von der Kursleitung?</a:t>
            </a:r>
          </a:p>
          <a:p>
            <a:pPr marL="1006475" lvl="1"/>
            <a:r>
              <a:rPr lang="de-CH" dirty="0"/>
              <a:t>… von den anderen </a:t>
            </a:r>
            <a:br>
              <a:rPr lang="de-CH" dirty="0"/>
            </a:br>
            <a:r>
              <a:rPr lang="de-CH" dirty="0"/>
              <a:t>     Teilnehmenden?</a:t>
            </a:r>
          </a:p>
        </p:txBody>
      </p:sp>
      <p:pic>
        <p:nvPicPr>
          <p:cNvPr id="14365" name="Picture 1053" descr="schweiz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91000" y="3619500"/>
            <a:ext cx="4953000" cy="3238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579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1124744"/>
            <a:ext cx="5040560" cy="1224136"/>
          </a:xfrm>
        </p:spPr>
        <p:txBody>
          <a:bodyPr/>
          <a:lstStyle/>
          <a:p>
            <a:r>
              <a:rPr lang="de-CH" dirty="0">
                <a:solidFill>
                  <a:srgbClr val="0096FF"/>
                </a:solidFill>
              </a:rPr>
              <a:t>Lernen im Haus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20000" y="2276872"/>
            <a:ext cx="7272000" cy="1368151"/>
          </a:xfrm>
        </p:spPr>
        <p:txBody>
          <a:bodyPr/>
          <a:lstStyle/>
          <a:p>
            <a:pPr marL="0" indent="0">
              <a:buNone/>
            </a:pPr>
            <a:r>
              <a:rPr lang="de-CH" dirty="0"/>
              <a:t>Im Raum «USB», 3. OG, können PCs zum Lernen benützt werden. 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Geöffnet, jeweils am Montag von 16.30 bis 18.30 Uhr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861050"/>
            <a:ext cx="144016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89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amrec0\AppData\Local\Microsoft\Windows\Temporary Internet Files\Content.IE5\8WIKTYL3\MC900433165[1]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544" y="1556792"/>
            <a:ext cx="6400800" cy="480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725370A0-F8B2-434D-A623-2A02E4C0B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080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lubschule">
  <a:themeElements>
    <a:clrScheme name="Klubschule Desig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3A6"/>
      </a:accent1>
      <a:accent2>
        <a:srgbClr val="F4001B"/>
      </a:accent2>
      <a:accent3>
        <a:srgbClr val="028D36"/>
      </a:accent3>
      <a:accent4>
        <a:srgbClr val="FF6200"/>
      </a:accent4>
      <a:accent5>
        <a:srgbClr val="00A2B0"/>
      </a:accent5>
      <a:accent6>
        <a:srgbClr val="E33272"/>
      </a:accent6>
      <a:hlink>
        <a:srgbClr val="0053A6"/>
      </a:hlink>
      <a:folHlink>
        <a:srgbClr val="72849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Office PowerPoint</Application>
  <PresentationFormat>Bildschirmpräsentation (4:3)</PresentationFormat>
  <Paragraphs>80</Paragraphs>
  <Slides>10</Slides>
  <Notes>0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Klubschule</vt:lpstr>
      <vt:lpstr>Handelsdiplom kompakt (HDK) Informatik</vt:lpstr>
      <vt:lpstr>Ziele</vt:lpstr>
      <vt:lpstr>Zeiten</vt:lpstr>
      <vt:lpstr>Zeiten</vt:lpstr>
      <vt:lpstr>Zeiten</vt:lpstr>
      <vt:lpstr>PowerPoint-Präsentation</vt:lpstr>
      <vt:lpstr>Vorstellung der Teilnehmenden</vt:lpstr>
      <vt:lpstr>Lernen im Haus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amrec0</dc:creator>
  <cp:lastModifiedBy>Aldo Lehner</cp:lastModifiedBy>
  <cp:revision>70</cp:revision>
  <dcterms:created xsi:type="dcterms:W3CDTF">2012-02-15T07:27:37Z</dcterms:created>
  <dcterms:modified xsi:type="dcterms:W3CDTF">2018-02-12T15:21:38Z</dcterms:modified>
</cp:coreProperties>
</file>